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09" r:id="rId3"/>
    <p:sldId id="304" r:id="rId4"/>
    <p:sldId id="311" r:id="rId5"/>
    <p:sldId id="282" r:id="rId6"/>
    <p:sldId id="281" r:id="rId7"/>
    <p:sldId id="279" r:id="rId8"/>
    <p:sldId id="280" r:id="rId9"/>
    <p:sldId id="307" r:id="rId10"/>
    <p:sldId id="278" r:id="rId11"/>
    <p:sldId id="277" r:id="rId12"/>
    <p:sldId id="274" r:id="rId13"/>
    <p:sldId id="306" r:id="rId14"/>
    <p:sldId id="272" r:id="rId15"/>
    <p:sldId id="302" r:id="rId16"/>
    <p:sldId id="273" r:id="rId17"/>
    <p:sldId id="284" r:id="rId18"/>
    <p:sldId id="321" r:id="rId19"/>
    <p:sldId id="303" r:id="rId20"/>
    <p:sldId id="305" r:id="rId21"/>
    <p:sldId id="308"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97B1"/>
    <a:srgbClr val="222A49"/>
    <a:srgbClr val="524E6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30"/>
      </p:cViewPr>
      <p:guideLst/>
    </p:cSldViewPr>
  </p:slideViewPr>
  <p:notesTextViewPr>
    <p:cViewPr>
      <p:scale>
        <a:sx n="1" d="1"/>
        <a:sy n="1" d="1"/>
      </p:scale>
      <p:origin x="0" y="0"/>
    </p:cViewPr>
  </p:notesTextViewPr>
  <p:sorterViewPr>
    <p:cViewPr>
      <p:scale>
        <a:sx n="100" d="100"/>
        <a:sy n="100" d="100"/>
      </p:scale>
      <p:origin x="0" y="-41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6D0601-24D1-4243-BFD2-053D374A8230}" type="datetimeFigureOut">
              <a:rPr lang="en-US" smtClean="0"/>
              <a:t>7/12/2018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3E677-5D4F-4C56-B104-01504E7F8766}" type="slidenum">
              <a:rPr lang="en-US" smtClean="0"/>
              <a:t>‹#›</a:t>
            </a:fld>
            <a:endParaRPr lang="en-US"/>
          </a:p>
        </p:txBody>
      </p:sp>
    </p:spTree>
    <p:extLst>
      <p:ext uri="{BB962C8B-B14F-4D97-AF65-F5344CB8AC3E}">
        <p14:creationId xmlns:p14="http://schemas.microsoft.com/office/powerpoint/2010/main" val="2736133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9426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07072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503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37870213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725800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4_mock_up">
    <p:bg>
      <p:bgPr>
        <a:solidFill>
          <a:srgbClr val="222A49"/>
        </a:solidFill>
        <a:effectLst/>
      </p:bgPr>
    </p:bg>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3133803" y="377480"/>
            <a:ext cx="5924395" cy="413483"/>
          </a:xfrm>
          <a:prstGeom prst="rect">
            <a:avLst/>
          </a:prstGeom>
        </p:spPr>
        <p:txBody>
          <a:bodyPr wrap="none" lIns="0" tIns="0" rIns="0" bIns="0" anchor="ctr">
            <a:noAutofit/>
          </a:bodyPr>
          <a:lstStyle>
            <a:lvl1pPr algn="ctr">
              <a:defRPr sz="3200"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13" name="Group 12"/>
          <p:cNvGrpSpPr/>
          <p:nvPr userDrawn="1"/>
        </p:nvGrpSpPr>
        <p:grpSpPr>
          <a:xfrm>
            <a:off x="3774724" y="2171543"/>
            <a:ext cx="4642552" cy="3581557"/>
            <a:chOff x="2831043" y="1628657"/>
            <a:chExt cx="3481914" cy="2686168"/>
          </a:xfrm>
        </p:grpSpPr>
        <p:pic>
          <p:nvPicPr>
            <p:cNvPr id="10" name="Picture 9" descr="iPad-Landscape-Retina-Display-Mockup.png"/>
            <p:cNvPicPr>
              <a:picLocks noChangeAspect="1"/>
            </p:cNvPicPr>
            <p:nvPr userDrawn="1"/>
          </p:nvPicPr>
          <p:blipFill>
            <a:blip r:embed="rId2" cstate="print"/>
            <a:stretch>
              <a:fillRect/>
            </a:stretch>
          </p:blipFill>
          <p:spPr>
            <a:xfrm>
              <a:off x="2831043" y="1628657"/>
              <a:ext cx="3481914" cy="2686168"/>
            </a:xfrm>
            <a:prstGeom prst="rect">
              <a:avLst/>
            </a:prstGeom>
          </p:spPr>
        </p:pic>
        <p:sp>
          <p:nvSpPr>
            <p:cNvPr id="12" name="Rectangle 11"/>
            <p:cNvSpPr/>
            <p:nvPr userDrawn="1"/>
          </p:nvSpPr>
          <p:spPr bwMode="auto">
            <a:xfrm rot="5400000">
              <a:off x="3474720" y="1554421"/>
              <a:ext cx="2141220" cy="2834640"/>
            </a:xfrm>
            <a:prstGeom prst="rect">
              <a:avLst/>
            </a:prstGeom>
            <a:solidFill>
              <a:schemeClr val="bg1">
                <a:lumMod val="75000"/>
              </a:schemeClr>
            </a:solidFill>
            <a:ln w="19050">
              <a:noFill/>
              <a:round/>
              <a:headEnd/>
              <a:tailEnd/>
            </a:ln>
          </p:spPr>
          <p:txBody>
            <a:bodyPr vert="horz" wrap="none" lIns="91440" tIns="45720" rIns="91440" bIns="45720" numCol="1" rtlCol="0" anchor="ctr" anchorCtr="1" compatLnSpc="1">
              <a:prstTxWarp prst="textNoShape">
                <a:avLst/>
              </a:prstTxWarp>
            </a:bodyPr>
            <a:lstStyle/>
            <a:p>
              <a:pPr algn="ctr"/>
              <a:endParaRPr lang="en-US" sz="1600" b="1" dirty="0">
                <a:solidFill>
                  <a:schemeClr val="tx1">
                    <a:lumMod val="75000"/>
                    <a:lumOff val="25000"/>
                  </a:schemeClr>
                </a:solidFill>
              </a:endParaRPr>
            </a:p>
          </p:txBody>
        </p:sp>
      </p:grpSp>
      <p:sp>
        <p:nvSpPr>
          <p:cNvPr id="16" name="Picture Placeholder 7"/>
          <p:cNvSpPr>
            <a:spLocks noGrp="1"/>
          </p:cNvSpPr>
          <p:nvPr>
            <p:ph type="pic" sz="quarter" idx="44" hasCustomPrompt="1"/>
          </p:nvPr>
        </p:nvSpPr>
        <p:spPr>
          <a:xfrm>
            <a:off x="4170680" y="2519523"/>
            <a:ext cx="3830320" cy="2885597"/>
          </a:xfrm>
          <a:prstGeom prst="rect">
            <a:avLst/>
          </a:prstGeom>
          <a:solidFill>
            <a:schemeClr val="bg1">
              <a:lumMod val="75000"/>
            </a:schemeClr>
          </a:solidFill>
          <a:ln w="3175">
            <a:noFill/>
          </a:ln>
        </p:spPr>
        <p:txBody>
          <a:bodyPr wrap="none" tIns="0" bIns="640080" anchor="b"/>
          <a:lstStyle>
            <a:lvl1pPr algn="ctr" rtl="0">
              <a:buNone/>
              <a:defRPr sz="1600" b="1">
                <a:solidFill>
                  <a:schemeClr val="tx1">
                    <a:lumMod val="50000"/>
                    <a:lumOff val="50000"/>
                  </a:schemeClr>
                </a:solidFill>
              </a:defRPr>
            </a:lvl1pPr>
          </a:lstStyle>
          <a:p>
            <a:r>
              <a:rPr lang="en-US" dirty="0"/>
              <a:t>Click Icon To Add Image </a:t>
            </a:r>
          </a:p>
        </p:txBody>
      </p:sp>
    </p:spTree>
    <p:extLst>
      <p:ext uri="{BB962C8B-B14F-4D97-AF65-F5344CB8AC3E}">
        <p14:creationId xmlns:p14="http://schemas.microsoft.com/office/powerpoint/2010/main" val="356243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out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062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7/12/2018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120035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7/12/2018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162447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7/12/2018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67196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7/12/2018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528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7/12/2018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66050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7/12/2018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08804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7/12/2018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93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hyperlink" Target="http://powerpoint.sage-fox.com/"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7/12/2018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sp>
        <p:nvSpPr>
          <p:cNvPr id="19" name="Rectangle 18"/>
          <p:cNvSpPr/>
          <p:nvPr userDrawn="1"/>
        </p:nvSpPr>
        <p:spPr>
          <a:xfrm>
            <a:off x="0" y="1"/>
            <a:ext cx="12192000" cy="6858000"/>
          </a:xfrm>
          <a:prstGeom prst="rect">
            <a:avLst/>
          </a:prstGeom>
          <a:solidFill>
            <a:srgbClr val="222A4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734800" y="6721476"/>
            <a:ext cx="457200" cy="124690"/>
          </a:xfrm>
          <a:prstGeom prst="rect">
            <a:avLst/>
          </a:prstGeom>
        </p:spPr>
      </p:pic>
    </p:spTree>
    <p:extLst>
      <p:ext uri="{BB962C8B-B14F-4D97-AF65-F5344CB8AC3E}">
        <p14:creationId xmlns:p14="http://schemas.microsoft.com/office/powerpoint/2010/main" val="2804907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wmf"/><Relationship Id="rId5" Type="http://schemas.openxmlformats.org/officeDocument/2006/relationships/oleObject" Target="../embeddings/oleObject1.bin"/><Relationship Id="rId4" Type="http://schemas.openxmlformats.org/officeDocument/2006/relationships/hyperlink" Target="http://powerpoint.sage-fox.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powerpoint.sage-fox.com/" TargetMode="External"/><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7" name="TextBox 6"/>
          <p:cNvSpPr txBox="1"/>
          <p:nvPr/>
        </p:nvSpPr>
        <p:spPr>
          <a:xfrm>
            <a:off x="5173423" y="1191141"/>
            <a:ext cx="5508978" cy="769441"/>
          </a:xfrm>
          <a:prstGeom prst="rect">
            <a:avLst/>
          </a:prstGeom>
          <a:noFill/>
        </p:spPr>
        <p:txBody>
          <a:bodyPr wrap="square" rtlCol="0">
            <a:spAutoFit/>
          </a:bodyPr>
          <a:lstStyle/>
          <a:p>
            <a:pPr algn="ctr"/>
            <a:r>
              <a:rPr lang="ko-KR" altLang="en-US" sz="4400" b="1" dirty="0">
                <a:solidFill>
                  <a:schemeClr val="bg1"/>
                </a:solidFill>
                <a:latin typeface="Candara" panose="020E0502030303020204" pitchFamily="34" charset="0"/>
              </a:rPr>
              <a:t>문서 암호화 프로그램</a:t>
            </a:r>
            <a:endParaRPr lang="en-US" sz="4400" b="1" dirty="0">
              <a:solidFill>
                <a:schemeClr val="bg1"/>
              </a:solidFill>
              <a:latin typeface="Candara" panose="020E0502030303020204" pitchFamily="34" charset="0"/>
            </a:endParaRPr>
          </a:p>
        </p:txBody>
      </p:sp>
      <p:sp>
        <p:nvSpPr>
          <p:cNvPr id="10" name="Freeform 9"/>
          <p:cNvSpPr>
            <a:spLocks noChangeAspect="1"/>
          </p:cNvSpPr>
          <p:nvPr/>
        </p:nvSpPr>
        <p:spPr>
          <a:xfrm>
            <a:off x="0" y="1118662"/>
            <a:ext cx="5108222" cy="914400"/>
          </a:xfrm>
          <a:custGeom>
            <a:avLst/>
            <a:gdLst>
              <a:gd name="connsiteX0" fmla="*/ 0 w 5108222"/>
              <a:gd name="connsiteY0" fmla="*/ 0 h 914400"/>
              <a:gd name="connsiteX1" fmla="*/ 4651022 w 5108222"/>
              <a:gd name="connsiteY1" fmla="*/ 0 h 914400"/>
              <a:gd name="connsiteX2" fmla="*/ 5108222 w 5108222"/>
              <a:gd name="connsiteY2" fmla="*/ 457200 h 914400"/>
              <a:gd name="connsiteX3" fmla="*/ 4651022 w 5108222"/>
              <a:gd name="connsiteY3" fmla="*/ 914400 h 914400"/>
              <a:gd name="connsiteX4" fmla="*/ 0 w 5108222"/>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8222" h="914400">
                <a:moveTo>
                  <a:pt x="0" y="0"/>
                </a:moveTo>
                <a:lnTo>
                  <a:pt x="4651022" y="0"/>
                </a:lnTo>
                <a:cubicBezTo>
                  <a:pt x="4903527" y="0"/>
                  <a:pt x="5108222" y="204695"/>
                  <a:pt x="5108222" y="457200"/>
                </a:cubicBezTo>
                <a:cubicBezTo>
                  <a:pt x="5108222" y="709705"/>
                  <a:pt x="4903527" y="914400"/>
                  <a:pt x="4651022" y="914400"/>
                </a:cubicBezTo>
                <a:lnTo>
                  <a:pt x="0" y="914400"/>
                </a:lnTo>
                <a:close/>
              </a:path>
            </a:pathLst>
          </a:custGeom>
          <a:solidFill>
            <a:srgbClr val="8397B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11"/>
          <p:cNvSpPr>
            <a:spLocks noChangeAspect="1" noEditPoints="1"/>
          </p:cNvSpPr>
          <p:nvPr/>
        </p:nvSpPr>
        <p:spPr bwMode="auto">
          <a:xfrm>
            <a:off x="3937455" y="1347262"/>
            <a:ext cx="627468" cy="457200"/>
          </a:xfrm>
          <a:custGeom>
            <a:avLst/>
            <a:gdLst>
              <a:gd name="T0" fmla="*/ 47 w 156"/>
              <a:gd name="T1" fmla="*/ 80 h 114"/>
              <a:gd name="T2" fmla="*/ 54 w 156"/>
              <a:gd name="T3" fmla="*/ 80 h 114"/>
              <a:gd name="T4" fmla="*/ 92 w 156"/>
              <a:gd name="T5" fmla="*/ 21 h 114"/>
              <a:gd name="T6" fmla="*/ 7 w 156"/>
              <a:gd name="T7" fmla="*/ 73 h 114"/>
              <a:gd name="T8" fmla="*/ 92 w 156"/>
              <a:gd name="T9" fmla="*/ 73 h 114"/>
              <a:gd name="T10" fmla="*/ 56 w 156"/>
              <a:gd name="T11" fmla="*/ 80 h 114"/>
              <a:gd name="T12" fmla="*/ 44 w 156"/>
              <a:gd name="T13" fmla="*/ 80 h 114"/>
              <a:gd name="T14" fmla="*/ 56 w 156"/>
              <a:gd name="T15" fmla="*/ 80 h 114"/>
              <a:gd name="T16" fmla="*/ 99 w 156"/>
              <a:gd name="T17" fmla="*/ 82 h 114"/>
              <a:gd name="T18" fmla="*/ 60 w 156"/>
              <a:gd name="T19" fmla="*/ 88 h 114"/>
              <a:gd name="T20" fmla="*/ 70 w 156"/>
              <a:gd name="T21" fmla="*/ 108 h 114"/>
              <a:gd name="T22" fmla="*/ 40 w 156"/>
              <a:gd name="T23" fmla="*/ 108 h 114"/>
              <a:gd name="T24" fmla="*/ 30 w 156"/>
              <a:gd name="T25" fmla="*/ 102 h 114"/>
              <a:gd name="T26" fmla="*/ 7 w 156"/>
              <a:gd name="T27" fmla="*/ 88 h 114"/>
              <a:gd name="T28" fmla="*/ 0 w 156"/>
              <a:gd name="T29" fmla="*/ 21 h 114"/>
              <a:gd name="T30" fmla="*/ 93 w 156"/>
              <a:gd name="T31" fmla="*/ 14 h 114"/>
              <a:gd name="T32" fmla="*/ 138 w 156"/>
              <a:gd name="T33" fmla="*/ 76 h 114"/>
              <a:gd name="T34" fmla="*/ 126 w 156"/>
              <a:gd name="T35" fmla="*/ 76 h 114"/>
              <a:gd name="T36" fmla="*/ 138 w 156"/>
              <a:gd name="T37" fmla="*/ 76 h 114"/>
              <a:gd name="T38" fmla="*/ 132 w 156"/>
              <a:gd name="T39" fmla="*/ 85 h 114"/>
              <a:gd name="T40" fmla="*/ 132 w 156"/>
              <a:gd name="T41" fmla="*/ 66 h 114"/>
              <a:gd name="T42" fmla="*/ 147 w 156"/>
              <a:gd name="T43" fmla="*/ 42 h 114"/>
              <a:gd name="T44" fmla="*/ 117 w 156"/>
              <a:gd name="T45" fmla="*/ 46 h 114"/>
              <a:gd name="T46" fmla="*/ 147 w 156"/>
              <a:gd name="T47" fmla="*/ 42 h 114"/>
              <a:gd name="T48" fmla="*/ 113 w 156"/>
              <a:gd name="T49" fmla="*/ 6 h 114"/>
              <a:gd name="T50" fmla="*/ 150 w 156"/>
              <a:gd name="T51" fmla="*/ 108 h 114"/>
              <a:gd name="T52" fmla="*/ 156 w 156"/>
              <a:gd name="T53" fmla="*/ 3 h 114"/>
              <a:gd name="T54" fmla="*/ 153 w 156"/>
              <a:gd name="T55" fmla="*/ 114 h 114"/>
              <a:gd name="T56" fmla="*/ 108 w 156"/>
              <a:gd name="T57" fmla="*/ 111 h 114"/>
              <a:gd name="T58" fmla="*/ 110 w 156"/>
              <a:gd name="T59" fmla="*/ 0 h 114"/>
              <a:gd name="T60" fmla="*/ 156 w 156"/>
              <a:gd name="T61" fmla="*/ 3 h 114"/>
              <a:gd name="T62" fmla="*/ 117 w 156"/>
              <a:gd name="T63" fmla="*/ 14 h 114"/>
              <a:gd name="T64" fmla="*/ 146 w 156"/>
              <a:gd name="T65" fmla="*/ 24 h 114"/>
              <a:gd name="T66" fmla="*/ 147 w 156"/>
              <a:gd name="T67" fmla="*/ 34 h 114"/>
              <a:gd name="T68" fmla="*/ 117 w 156"/>
              <a:gd name="T69" fmla="*/ 39 h 114"/>
              <a:gd name="T70" fmla="*/ 147 w 156"/>
              <a:gd name="T71" fmla="*/ 34 h 114"/>
              <a:gd name="T72" fmla="*/ 117 w 156"/>
              <a:gd name="T73" fmla="*/ 31 h 114"/>
              <a:gd name="T74" fmla="*/ 147 w 156"/>
              <a:gd name="T75" fmla="*/ 2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14">
                <a:moveTo>
                  <a:pt x="50" y="77"/>
                </a:moveTo>
                <a:cubicBezTo>
                  <a:pt x="48" y="77"/>
                  <a:pt x="47" y="78"/>
                  <a:pt x="47" y="80"/>
                </a:cubicBezTo>
                <a:cubicBezTo>
                  <a:pt x="47" y="82"/>
                  <a:pt x="48" y="84"/>
                  <a:pt x="50" y="84"/>
                </a:cubicBezTo>
                <a:cubicBezTo>
                  <a:pt x="52" y="84"/>
                  <a:pt x="54" y="82"/>
                  <a:pt x="54" y="80"/>
                </a:cubicBezTo>
                <a:cubicBezTo>
                  <a:pt x="54" y="78"/>
                  <a:pt x="52" y="77"/>
                  <a:pt x="50" y="77"/>
                </a:cubicBezTo>
                <a:close/>
                <a:moveTo>
                  <a:pt x="92" y="21"/>
                </a:moveTo>
                <a:cubicBezTo>
                  <a:pt x="7" y="21"/>
                  <a:pt x="7" y="21"/>
                  <a:pt x="7" y="21"/>
                </a:cubicBezTo>
                <a:cubicBezTo>
                  <a:pt x="7" y="73"/>
                  <a:pt x="7" y="73"/>
                  <a:pt x="7" y="73"/>
                </a:cubicBezTo>
                <a:cubicBezTo>
                  <a:pt x="92" y="73"/>
                  <a:pt x="92" y="73"/>
                  <a:pt x="92" y="73"/>
                </a:cubicBezTo>
                <a:cubicBezTo>
                  <a:pt x="92" y="73"/>
                  <a:pt x="92" y="73"/>
                  <a:pt x="92" y="73"/>
                </a:cubicBezTo>
                <a:cubicBezTo>
                  <a:pt x="92" y="21"/>
                  <a:pt x="92" y="21"/>
                  <a:pt x="92" y="21"/>
                </a:cubicBezTo>
                <a:close/>
                <a:moveTo>
                  <a:pt x="56" y="80"/>
                </a:moveTo>
                <a:cubicBezTo>
                  <a:pt x="56" y="77"/>
                  <a:pt x="53" y="75"/>
                  <a:pt x="50" y="75"/>
                </a:cubicBezTo>
                <a:cubicBezTo>
                  <a:pt x="47" y="75"/>
                  <a:pt x="44" y="77"/>
                  <a:pt x="44" y="80"/>
                </a:cubicBezTo>
                <a:cubicBezTo>
                  <a:pt x="44" y="83"/>
                  <a:pt x="47" y="86"/>
                  <a:pt x="50" y="86"/>
                </a:cubicBezTo>
                <a:cubicBezTo>
                  <a:pt x="53" y="86"/>
                  <a:pt x="56" y="83"/>
                  <a:pt x="56" y="80"/>
                </a:cubicBezTo>
                <a:close/>
                <a:moveTo>
                  <a:pt x="99" y="21"/>
                </a:moveTo>
                <a:cubicBezTo>
                  <a:pt x="99" y="82"/>
                  <a:pt x="99" y="82"/>
                  <a:pt x="99" y="82"/>
                </a:cubicBezTo>
                <a:cubicBezTo>
                  <a:pt x="99" y="85"/>
                  <a:pt x="96" y="88"/>
                  <a:pt x="93" y="88"/>
                </a:cubicBezTo>
                <a:cubicBezTo>
                  <a:pt x="60" y="88"/>
                  <a:pt x="60" y="88"/>
                  <a:pt x="60" y="88"/>
                </a:cubicBezTo>
                <a:cubicBezTo>
                  <a:pt x="60" y="88"/>
                  <a:pt x="58" y="102"/>
                  <a:pt x="70" y="102"/>
                </a:cubicBezTo>
                <a:cubicBezTo>
                  <a:pt x="70" y="108"/>
                  <a:pt x="70" y="108"/>
                  <a:pt x="70" y="108"/>
                </a:cubicBezTo>
                <a:cubicBezTo>
                  <a:pt x="60" y="108"/>
                  <a:pt x="60" y="108"/>
                  <a:pt x="60" y="108"/>
                </a:cubicBezTo>
                <a:cubicBezTo>
                  <a:pt x="40" y="108"/>
                  <a:pt x="40" y="108"/>
                  <a:pt x="40" y="108"/>
                </a:cubicBezTo>
                <a:cubicBezTo>
                  <a:pt x="30" y="108"/>
                  <a:pt x="30" y="108"/>
                  <a:pt x="30" y="108"/>
                </a:cubicBezTo>
                <a:cubicBezTo>
                  <a:pt x="30" y="102"/>
                  <a:pt x="30" y="102"/>
                  <a:pt x="30" y="102"/>
                </a:cubicBezTo>
                <a:cubicBezTo>
                  <a:pt x="41" y="102"/>
                  <a:pt x="40" y="88"/>
                  <a:pt x="40" y="88"/>
                </a:cubicBezTo>
                <a:cubicBezTo>
                  <a:pt x="7" y="88"/>
                  <a:pt x="7" y="88"/>
                  <a:pt x="7" y="88"/>
                </a:cubicBezTo>
                <a:cubicBezTo>
                  <a:pt x="3" y="88"/>
                  <a:pt x="0" y="85"/>
                  <a:pt x="0" y="82"/>
                </a:cubicBezTo>
                <a:cubicBezTo>
                  <a:pt x="0" y="21"/>
                  <a:pt x="0" y="21"/>
                  <a:pt x="0" y="21"/>
                </a:cubicBezTo>
                <a:cubicBezTo>
                  <a:pt x="0" y="17"/>
                  <a:pt x="3" y="14"/>
                  <a:pt x="7" y="14"/>
                </a:cubicBezTo>
                <a:cubicBezTo>
                  <a:pt x="93" y="14"/>
                  <a:pt x="93" y="14"/>
                  <a:pt x="93" y="14"/>
                </a:cubicBezTo>
                <a:cubicBezTo>
                  <a:pt x="96" y="14"/>
                  <a:pt x="99" y="17"/>
                  <a:pt x="99" y="21"/>
                </a:cubicBezTo>
                <a:close/>
                <a:moveTo>
                  <a:pt x="138" y="76"/>
                </a:moveTo>
                <a:cubicBezTo>
                  <a:pt x="138" y="73"/>
                  <a:pt x="136" y="70"/>
                  <a:pt x="132" y="70"/>
                </a:cubicBezTo>
                <a:cubicBezTo>
                  <a:pt x="129" y="70"/>
                  <a:pt x="126" y="73"/>
                  <a:pt x="126" y="76"/>
                </a:cubicBezTo>
                <a:cubicBezTo>
                  <a:pt x="126" y="79"/>
                  <a:pt x="129" y="82"/>
                  <a:pt x="132" y="82"/>
                </a:cubicBezTo>
                <a:cubicBezTo>
                  <a:pt x="136" y="82"/>
                  <a:pt x="138" y="79"/>
                  <a:pt x="138" y="76"/>
                </a:cubicBezTo>
                <a:close/>
                <a:moveTo>
                  <a:pt x="142" y="76"/>
                </a:moveTo>
                <a:cubicBezTo>
                  <a:pt x="142" y="81"/>
                  <a:pt x="137" y="85"/>
                  <a:pt x="132" y="85"/>
                </a:cubicBezTo>
                <a:cubicBezTo>
                  <a:pt x="127" y="85"/>
                  <a:pt x="123" y="81"/>
                  <a:pt x="123" y="76"/>
                </a:cubicBezTo>
                <a:cubicBezTo>
                  <a:pt x="123" y="71"/>
                  <a:pt x="127" y="66"/>
                  <a:pt x="132" y="66"/>
                </a:cubicBezTo>
                <a:cubicBezTo>
                  <a:pt x="137" y="66"/>
                  <a:pt x="142" y="71"/>
                  <a:pt x="142" y="76"/>
                </a:cubicBezTo>
                <a:close/>
                <a:moveTo>
                  <a:pt x="147" y="42"/>
                </a:moveTo>
                <a:cubicBezTo>
                  <a:pt x="117" y="42"/>
                  <a:pt x="117" y="42"/>
                  <a:pt x="117" y="42"/>
                </a:cubicBezTo>
                <a:cubicBezTo>
                  <a:pt x="117" y="46"/>
                  <a:pt x="117" y="46"/>
                  <a:pt x="117" y="46"/>
                </a:cubicBezTo>
                <a:cubicBezTo>
                  <a:pt x="147" y="46"/>
                  <a:pt x="147" y="46"/>
                  <a:pt x="147" y="46"/>
                </a:cubicBezTo>
                <a:cubicBezTo>
                  <a:pt x="147" y="42"/>
                  <a:pt x="147" y="42"/>
                  <a:pt x="147" y="42"/>
                </a:cubicBezTo>
                <a:close/>
                <a:moveTo>
                  <a:pt x="150" y="6"/>
                </a:moveTo>
                <a:cubicBezTo>
                  <a:pt x="113" y="6"/>
                  <a:pt x="113" y="6"/>
                  <a:pt x="113" y="6"/>
                </a:cubicBezTo>
                <a:cubicBezTo>
                  <a:pt x="113" y="108"/>
                  <a:pt x="113" y="108"/>
                  <a:pt x="113" y="108"/>
                </a:cubicBezTo>
                <a:cubicBezTo>
                  <a:pt x="150" y="108"/>
                  <a:pt x="150" y="108"/>
                  <a:pt x="150" y="108"/>
                </a:cubicBezTo>
                <a:cubicBezTo>
                  <a:pt x="150" y="6"/>
                  <a:pt x="150" y="6"/>
                  <a:pt x="150" y="6"/>
                </a:cubicBezTo>
                <a:close/>
                <a:moveTo>
                  <a:pt x="156" y="3"/>
                </a:moveTo>
                <a:cubicBezTo>
                  <a:pt x="156" y="111"/>
                  <a:pt x="156" y="111"/>
                  <a:pt x="156" y="111"/>
                </a:cubicBezTo>
                <a:cubicBezTo>
                  <a:pt x="156" y="112"/>
                  <a:pt x="155" y="114"/>
                  <a:pt x="153" y="114"/>
                </a:cubicBezTo>
                <a:cubicBezTo>
                  <a:pt x="110" y="114"/>
                  <a:pt x="110" y="114"/>
                  <a:pt x="110" y="114"/>
                </a:cubicBezTo>
                <a:cubicBezTo>
                  <a:pt x="109" y="114"/>
                  <a:pt x="108" y="112"/>
                  <a:pt x="108" y="111"/>
                </a:cubicBezTo>
                <a:cubicBezTo>
                  <a:pt x="108" y="3"/>
                  <a:pt x="108" y="3"/>
                  <a:pt x="108" y="3"/>
                </a:cubicBezTo>
                <a:cubicBezTo>
                  <a:pt x="108" y="1"/>
                  <a:pt x="109" y="0"/>
                  <a:pt x="110" y="0"/>
                </a:cubicBezTo>
                <a:cubicBezTo>
                  <a:pt x="153" y="0"/>
                  <a:pt x="153" y="0"/>
                  <a:pt x="153" y="0"/>
                </a:cubicBezTo>
                <a:cubicBezTo>
                  <a:pt x="155" y="0"/>
                  <a:pt x="156" y="1"/>
                  <a:pt x="156" y="3"/>
                </a:cubicBezTo>
                <a:close/>
                <a:moveTo>
                  <a:pt x="146" y="14"/>
                </a:moveTo>
                <a:cubicBezTo>
                  <a:pt x="117" y="14"/>
                  <a:pt x="117" y="14"/>
                  <a:pt x="117" y="14"/>
                </a:cubicBezTo>
                <a:cubicBezTo>
                  <a:pt x="117" y="24"/>
                  <a:pt x="117" y="24"/>
                  <a:pt x="117" y="24"/>
                </a:cubicBezTo>
                <a:cubicBezTo>
                  <a:pt x="146" y="24"/>
                  <a:pt x="146" y="24"/>
                  <a:pt x="146" y="24"/>
                </a:cubicBezTo>
                <a:cubicBezTo>
                  <a:pt x="146" y="14"/>
                  <a:pt x="146" y="14"/>
                  <a:pt x="146" y="14"/>
                </a:cubicBezTo>
                <a:close/>
                <a:moveTo>
                  <a:pt x="147" y="34"/>
                </a:moveTo>
                <a:cubicBezTo>
                  <a:pt x="117" y="34"/>
                  <a:pt x="117" y="34"/>
                  <a:pt x="117" y="34"/>
                </a:cubicBezTo>
                <a:cubicBezTo>
                  <a:pt x="117" y="39"/>
                  <a:pt x="117" y="39"/>
                  <a:pt x="117" y="39"/>
                </a:cubicBezTo>
                <a:cubicBezTo>
                  <a:pt x="147" y="39"/>
                  <a:pt x="147" y="39"/>
                  <a:pt x="147" y="39"/>
                </a:cubicBezTo>
                <a:cubicBezTo>
                  <a:pt x="147" y="34"/>
                  <a:pt x="147" y="34"/>
                  <a:pt x="147" y="34"/>
                </a:cubicBezTo>
                <a:close/>
                <a:moveTo>
                  <a:pt x="147" y="31"/>
                </a:moveTo>
                <a:cubicBezTo>
                  <a:pt x="117" y="31"/>
                  <a:pt x="117" y="31"/>
                  <a:pt x="117" y="31"/>
                </a:cubicBezTo>
                <a:cubicBezTo>
                  <a:pt x="117" y="27"/>
                  <a:pt x="117" y="27"/>
                  <a:pt x="117" y="27"/>
                </a:cubicBezTo>
                <a:cubicBezTo>
                  <a:pt x="147" y="27"/>
                  <a:pt x="147" y="27"/>
                  <a:pt x="147" y="27"/>
                </a:cubicBezTo>
                <a:cubicBezTo>
                  <a:pt x="147" y="31"/>
                  <a:pt x="147" y="31"/>
                  <a:pt x="147" y="31"/>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2" name="Group 1"/>
          <p:cNvGrpSpPr/>
          <p:nvPr/>
        </p:nvGrpSpPr>
        <p:grpSpPr>
          <a:xfrm>
            <a:off x="7741573" y="5832293"/>
            <a:ext cx="3919236" cy="392545"/>
            <a:chOff x="7741573" y="5832293"/>
            <a:chExt cx="3919236" cy="392545"/>
          </a:xfrm>
        </p:grpSpPr>
        <p:grpSp>
          <p:nvGrpSpPr>
            <p:cNvPr id="31" name="Group 30"/>
            <p:cNvGrpSpPr/>
            <p:nvPr/>
          </p:nvGrpSpPr>
          <p:grpSpPr>
            <a:xfrm>
              <a:off x="7747177" y="6133398"/>
              <a:ext cx="3913632" cy="91440"/>
              <a:chOff x="4883665" y="4359681"/>
              <a:chExt cx="3840480" cy="91440"/>
            </a:xfrm>
          </p:grpSpPr>
          <p:grpSp>
            <p:nvGrpSpPr>
              <p:cNvPr id="32" name="Group 31"/>
              <p:cNvGrpSpPr/>
              <p:nvPr/>
            </p:nvGrpSpPr>
            <p:grpSpPr>
              <a:xfrm>
                <a:off x="4883665" y="4359681"/>
                <a:ext cx="1920240" cy="91440"/>
                <a:chOff x="4831644" y="3200400"/>
                <a:chExt cx="1920240" cy="91440"/>
              </a:xfrm>
            </p:grpSpPr>
            <p:sp>
              <p:nvSpPr>
                <p:cNvPr id="37" name="Rectangle 36"/>
                <p:cNvSpPr/>
                <p:nvPr/>
              </p:nvSpPr>
              <p:spPr>
                <a:xfrm>
                  <a:off x="4831644" y="3200400"/>
                  <a:ext cx="640080" cy="91440"/>
                </a:xfrm>
                <a:prstGeom prst="rect">
                  <a:avLst/>
                </a:prstGeom>
                <a:solidFill>
                  <a:srgbClr val="EF342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5471724" y="3200400"/>
                  <a:ext cx="640080" cy="91440"/>
                </a:xfrm>
                <a:prstGeom prst="rect">
                  <a:avLst/>
                </a:prstGeom>
                <a:solidFill>
                  <a:srgbClr val="8397B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111804" y="3200400"/>
                  <a:ext cx="640080" cy="91440"/>
                </a:xfrm>
                <a:prstGeom prst="rect">
                  <a:avLst/>
                </a:prstGeom>
                <a:solidFill>
                  <a:srgbClr val="44546B"/>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803905" y="4359681"/>
                <a:ext cx="1920240" cy="91440"/>
                <a:chOff x="4831644" y="3200400"/>
                <a:chExt cx="1920240" cy="91440"/>
              </a:xfrm>
            </p:grpSpPr>
            <p:sp>
              <p:nvSpPr>
                <p:cNvPr id="34" name="Rectangle 33"/>
                <p:cNvSpPr/>
                <p:nvPr/>
              </p:nvSpPr>
              <p:spPr>
                <a:xfrm>
                  <a:off x="4831644" y="3200400"/>
                  <a:ext cx="640080" cy="91440"/>
                </a:xfrm>
                <a:prstGeom prst="rect">
                  <a:avLst/>
                </a:prstGeom>
                <a:solidFill>
                  <a:srgbClr val="B5B5B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5471724" y="3200400"/>
                  <a:ext cx="640080" cy="91440"/>
                </a:xfrm>
                <a:prstGeom prst="rect">
                  <a:avLst/>
                </a:prstGeom>
                <a:solidFill>
                  <a:srgbClr val="62768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11804" y="3200400"/>
                  <a:ext cx="640080" cy="91440"/>
                </a:xfrm>
                <a:prstGeom prst="rect">
                  <a:avLst/>
                </a:prstGeom>
                <a:solidFill>
                  <a:srgbClr val="2C374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p:cNvGrpSpPr>
              <a:grpSpLocks noChangeAspect="1"/>
            </p:cNvGrpSpPr>
            <p:nvPr/>
          </p:nvGrpSpPr>
          <p:grpSpPr>
            <a:xfrm>
              <a:off x="7741573" y="5832293"/>
              <a:ext cx="3913632" cy="338554"/>
              <a:chOff x="6373810" y="5842343"/>
              <a:chExt cx="4472722" cy="386918"/>
            </a:xfrm>
          </p:grpSpPr>
          <p:sp>
            <p:nvSpPr>
              <p:cNvPr id="22" name="Rounded Rectangle 9"/>
              <p:cNvSpPr/>
              <p:nvPr/>
            </p:nvSpPr>
            <p:spPr>
              <a:xfrm>
                <a:off x="6373810" y="5881913"/>
                <a:ext cx="4472722" cy="307777"/>
              </a:xfrm>
              <a:prstGeom prst="rect">
                <a:avLst/>
              </a:prstGeom>
              <a:solidFill>
                <a:srgbClr val="34738D">
                  <a:alpha val="75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TextBox 22">
                <a:hlinkClick r:id="rId4"/>
              </p:cNvPr>
              <p:cNvSpPr txBox="1">
                <a:spLocks noChangeAspect="1"/>
              </p:cNvSpPr>
              <p:nvPr/>
            </p:nvSpPr>
            <p:spPr>
              <a:xfrm>
                <a:off x="6930876" y="5842343"/>
                <a:ext cx="2612572" cy="386918"/>
              </a:xfrm>
              <a:prstGeom prst="rect">
                <a:avLst/>
              </a:prstGeom>
              <a:noFill/>
              <a:effectLst/>
            </p:spPr>
            <p:txBody>
              <a:bodyPr wrap="square" rtlCol="0">
                <a:spAutoFit/>
              </a:bodyPr>
              <a:lstStyle/>
              <a:p>
                <a:pPr algn="ctr"/>
                <a:r>
                  <a:rPr lang="en-US" sz="1600" dirty="0">
                    <a:solidFill>
                      <a:schemeClr val="bg1">
                        <a:lumMod val="95000"/>
                      </a:schemeClr>
                    </a:solidFill>
                    <a:latin typeface="+mj-ea"/>
                    <a:ea typeface="+mj-ea"/>
                    <a:cs typeface="Estrangelo Edessa" panose="03080600000000000000" pitchFamily="66" charset="0"/>
                  </a:rPr>
                  <a:t>5</a:t>
                </a:r>
                <a:r>
                  <a:rPr lang="ko-KR" altLang="en-US" sz="1600" dirty="0">
                    <a:solidFill>
                      <a:schemeClr val="bg1">
                        <a:lumMod val="95000"/>
                      </a:schemeClr>
                    </a:solidFill>
                    <a:latin typeface="+mj-ea"/>
                    <a:ea typeface="+mj-ea"/>
                    <a:cs typeface="Estrangelo Edessa" panose="03080600000000000000" pitchFamily="66" charset="0"/>
                  </a:rPr>
                  <a:t>조 이승재</a:t>
                </a:r>
                <a:r>
                  <a:rPr lang="en-US" altLang="ko-KR" sz="1600" dirty="0">
                    <a:solidFill>
                      <a:schemeClr val="bg1">
                        <a:lumMod val="95000"/>
                      </a:schemeClr>
                    </a:solidFill>
                    <a:latin typeface="+mj-ea"/>
                    <a:ea typeface="+mj-ea"/>
                    <a:cs typeface="Estrangelo Edessa" panose="03080600000000000000" pitchFamily="66" charset="0"/>
                  </a:rPr>
                  <a:t> </a:t>
                </a:r>
                <a:r>
                  <a:rPr lang="ko-KR" altLang="en-US" sz="1600" dirty="0">
                    <a:solidFill>
                      <a:schemeClr val="bg1">
                        <a:lumMod val="95000"/>
                      </a:schemeClr>
                    </a:solidFill>
                    <a:latin typeface="+mj-ea"/>
                    <a:ea typeface="+mj-ea"/>
                    <a:cs typeface="Estrangelo Edessa" panose="03080600000000000000" pitchFamily="66" charset="0"/>
                  </a:rPr>
                  <a:t>정다빈</a:t>
                </a:r>
                <a:endParaRPr lang="en-US" sz="1600" dirty="0">
                  <a:solidFill>
                    <a:schemeClr val="bg1">
                      <a:lumMod val="95000"/>
                    </a:schemeClr>
                  </a:solidFill>
                  <a:latin typeface="+mj-ea"/>
                  <a:ea typeface="+mj-ea"/>
                  <a:cs typeface="Estrangelo Edessa" panose="03080600000000000000" pitchFamily="66" charset="0"/>
                </a:endParaRPr>
              </a:p>
            </p:txBody>
          </p:sp>
        </p:grpSp>
      </p:grpSp>
      <p:graphicFrame>
        <p:nvGraphicFramePr>
          <p:cNvPr id="3" name="개체 2">
            <a:extLst>
              <a:ext uri="{FF2B5EF4-FFF2-40B4-BE49-F238E27FC236}">
                <a16:creationId xmlns:a16="http://schemas.microsoft.com/office/drawing/2014/main" id="{46063210-79F2-4157-A388-14E1F6F46E70}"/>
              </a:ext>
            </a:extLst>
          </p:cNvPr>
          <p:cNvGraphicFramePr>
            <a:graphicFrameLocks noChangeAspect="1"/>
          </p:cNvGraphicFramePr>
          <p:nvPr>
            <p:extLst>
              <p:ext uri="{D42A27DB-BD31-4B8C-83A1-F6EECF244321}">
                <p14:modId xmlns:p14="http://schemas.microsoft.com/office/powerpoint/2010/main" val="2672492136"/>
              </p:ext>
            </p:extLst>
          </p:nvPr>
        </p:nvGraphicFramePr>
        <p:xfrm>
          <a:off x="0" y="6531169"/>
          <a:ext cx="436562" cy="326831"/>
        </p:xfrm>
        <a:graphic>
          <a:graphicData uri="http://schemas.openxmlformats.org/presentationml/2006/ole">
            <mc:AlternateContent xmlns:mc="http://schemas.openxmlformats.org/markup-compatibility/2006">
              <mc:Choice xmlns:v="urn:schemas-microsoft-com:vml" Requires="v">
                <p:oleObj spid="_x0000_s2050" name="포장기 셸 개체" showAsIcon="1" r:id="rId5" imgW="586800" imgH="439560" progId="Package">
                  <p:embed/>
                </p:oleObj>
              </mc:Choice>
              <mc:Fallback>
                <p:oleObj name="포장기 셸 개체" showAsIcon="1" r:id="rId5" imgW="586800" imgH="439560" progId="Package">
                  <p:embed/>
                  <p:pic>
                    <p:nvPicPr>
                      <p:cNvPr id="0" name=""/>
                      <p:cNvPicPr/>
                      <p:nvPr/>
                    </p:nvPicPr>
                    <p:blipFill>
                      <a:blip r:embed="rId6"/>
                      <a:stretch>
                        <a:fillRect/>
                      </a:stretch>
                    </p:blipFill>
                    <p:spPr>
                      <a:xfrm>
                        <a:off x="0" y="6531169"/>
                        <a:ext cx="436562" cy="326831"/>
                      </a:xfrm>
                      <a:prstGeom prst="rect">
                        <a:avLst/>
                      </a:prstGeom>
                    </p:spPr>
                  </p:pic>
                </p:oleObj>
              </mc:Fallback>
            </mc:AlternateContent>
          </a:graphicData>
        </a:graphic>
      </p:graphicFrame>
    </p:spTree>
    <p:extLst>
      <p:ext uri="{BB962C8B-B14F-4D97-AF65-F5344CB8AC3E}">
        <p14:creationId xmlns:p14="http://schemas.microsoft.com/office/powerpoint/2010/main" val="192508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70" fill="hold"/>
                                        <p:tgtEl>
                                          <p:spTgt spid="9"/>
                                        </p:tgtEl>
                                        <p:attrNameLst>
                                          <p:attrName>ppt_w</p:attrName>
                                        </p:attrNameLst>
                                      </p:cBhvr>
                                      <p:tavLst>
                                        <p:tav tm="0">
                                          <p:val>
                                            <p:fltVal val="0"/>
                                          </p:val>
                                        </p:tav>
                                        <p:tav tm="100000">
                                          <p:val>
                                            <p:strVal val="#ppt_w"/>
                                          </p:val>
                                        </p:tav>
                                      </p:tavLst>
                                    </p:anim>
                                    <p:anim calcmode="lin" valueType="num">
                                      <p:cBhvr>
                                        <p:cTn id="8" dur="170" fill="hold"/>
                                        <p:tgtEl>
                                          <p:spTgt spid="9"/>
                                        </p:tgtEl>
                                        <p:attrNameLst>
                                          <p:attrName>ppt_h</p:attrName>
                                        </p:attrNameLst>
                                      </p:cBhvr>
                                      <p:tavLst>
                                        <p:tav tm="0">
                                          <p:val>
                                            <p:fltVal val="0"/>
                                          </p:val>
                                        </p:tav>
                                        <p:tav tm="100000">
                                          <p:val>
                                            <p:strVal val="#ppt_h"/>
                                          </p:val>
                                        </p:tav>
                                      </p:tavLst>
                                    </p:anim>
                                    <p:animEffect transition="in" filter="fade">
                                      <p:cBhvr>
                                        <p:cTn id="9" dur="17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31AA43E-A4C3-4B4B-8F2A-D9D58BBB112B}"/>
              </a:ext>
            </a:extLst>
          </p:cNvPr>
          <p:cNvSpPr txBox="1"/>
          <p:nvPr/>
        </p:nvSpPr>
        <p:spPr>
          <a:xfrm>
            <a:off x="2283039" y="897937"/>
            <a:ext cx="7625918" cy="477054"/>
          </a:xfrm>
          <a:prstGeom prst="rect">
            <a:avLst/>
          </a:prstGeom>
          <a:noFill/>
        </p:spPr>
        <p:txBody>
          <a:bodyPr wrap="square" rtlCol="0">
            <a:spAutoFit/>
          </a:bodyPr>
          <a:lstStyle/>
          <a:p>
            <a:pPr algn="ctr"/>
            <a:r>
              <a:rPr lang="en-US" altLang="ko-KR" sz="2500" dirty="0">
                <a:solidFill>
                  <a:schemeClr val="bg1"/>
                </a:solidFill>
                <a:latin typeface="Times New Roman" panose="02020603050405020304" pitchFamily="18" charset="0"/>
                <a:cs typeface="Times New Roman" panose="02020603050405020304" pitchFamily="18" charset="0"/>
              </a:rPr>
              <a:t>THIS MESSAGE IS TOP SECRET</a:t>
            </a:r>
            <a:endParaRPr lang="ko-KR" altLang="en-US" sz="2500" dirty="0">
              <a:solidFill>
                <a:schemeClr val="bg1"/>
              </a:solidFill>
              <a:latin typeface="Times New Roman" panose="02020603050405020304" pitchFamily="18" charset="0"/>
              <a:cs typeface="Times New Roman" panose="02020603050405020304" pitchFamily="18" charset="0"/>
            </a:endParaRPr>
          </a:p>
        </p:txBody>
      </p:sp>
      <p:sp>
        <p:nvSpPr>
          <p:cNvPr id="27" name="화살표: 아래쪽 26">
            <a:extLst>
              <a:ext uri="{FF2B5EF4-FFF2-40B4-BE49-F238E27FC236}">
                <a16:creationId xmlns:a16="http://schemas.microsoft.com/office/drawing/2014/main" id="{8B6F9096-7C2B-4AEA-AFE6-38DD99CD8131}"/>
              </a:ext>
            </a:extLst>
          </p:cNvPr>
          <p:cNvSpPr/>
          <p:nvPr/>
        </p:nvSpPr>
        <p:spPr>
          <a:xfrm>
            <a:off x="5909567" y="1623565"/>
            <a:ext cx="372862" cy="594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3421DC24-202C-4897-A4BF-69EBCEAB8750}"/>
              </a:ext>
            </a:extLst>
          </p:cNvPr>
          <p:cNvSpPr txBox="1"/>
          <p:nvPr/>
        </p:nvSpPr>
        <p:spPr>
          <a:xfrm>
            <a:off x="2429520" y="2519493"/>
            <a:ext cx="7332955" cy="369332"/>
          </a:xfrm>
          <a:prstGeom prst="rect">
            <a:avLst/>
          </a:prstGeom>
          <a:noFill/>
        </p:spPr>
        <p:txBody>
          <a:bodyPr wrap="square" rtlCol="0">
            <a:spAutoFit/>
          </a:bodyPr>
          <a:lstStyle/>
          <a:p>
            <a:pPr algn="ctr"/>
            <a:r>
              <a:rPr lang="en-US" altLang="ko-KR" dirty="0">
                <a:solidFill>
                  <a:schemeClr val="bg1"/>
                </a:solidFill>
              </a:rPr>
              <a:t>19 7 8 18 / 12 4 18 18 0 6 4 / 8 18 / 19 14 15 / 18 4 2 17 4 19</a:t>
            </a:r>
            <a:endParaRPr lang="ko-KR" altLang="en-US" dirty="0">
              <a:solidFill>
                <a:schemeClr val="bg1"/>
              </a:solidFill>
            </a:endParaRPr>
          </a:p>
        </p:txBody>
      </p:sp>
      <p:sp>
        <p:nvSpPr>
          <p:cNvPr id="29" name="화살표: 아래쪽 28">
            <a:extLst>
              <a:ext uri="{FF2B5EF4-FFF2-40B4-BE49-F238E27FC236}">
                <a16:creationId xmlns:a16="http://schemas.microsoft.com/office/drawing/2014/main" id="{BB880806-2EDF-47D1-AFC2-F13D51469F7B}"/>
              </a:ext>
            </a:extLst>
          </p:cNvPr>
          <p:cNvSpPr/>
          <p:nvPr/>
        </p:nvSpPr>
        <p:spPr>
          <a:xfrm>
            <a:off x="5909567" y="3162932"/>
            <a:ext cx="372862" cy="594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9332B80-ED11-49D4-861D-33198C971F4D}"/>
              </a:ext>
            </a:extLst>
          </p:cNvPr>
          <p:cNvSpPr txBox="1"/>
          <p:nvPr/>
        </p:nvSpPr>
        <p:spPr>
          <a:xfrm>
            <a:off x="2065535" y="4083730"/>
            <a:ext cx="8060924" cy="369332"/>
          </a:xfrm>
          <a:prstGeom prst="rect">
            <a:avLst/>
          </a:prstGeom>
          <a:noFill/>
        </p:spPr>
        <p:txBody>
          <a:bodyPr wrap="square" rtlCol="0">
            <a:spAutoFit/>
          </a:bodyPr>
          <a:lstStyle/>
          <a:p>
            <a:pPr algn="ctr"/>
            <a:r>
              <a:rPr lang="en-US" altLang="ko-KR" dirty="0">
                <a:solidFill>
                  <a:schemeClr val="bg1"/>
                </a:solidFill>
              </a:rPr>
              <a:t>22 10 11 21 / 15 7 21 21 3 9 7 / 11 21 / 22 17 18 / 21 7 5 20 7 22</a:t>
            </a:r>
            <a:endParaRPr lang="ko-KR" altLang="en-US" dirty="0">
              <a:solidFill>
                <a:schemeClr val="bg1"/>
              </a:solidFill>
            </a:endParaRPr>
          </a:p>
        </p:txBody>
      </p:sp>
      <p:sp>
        <p:nvSpPr>
          <p:cNvPr id="31" name="화살표: 아래쪽 30">
            <a:extLst>
              <a:ext uri="{FF2B5EF4-FFF2-40B4-BE49-F238E27FC236}">
                <a16:creationId xmlns:a16="http://schemas.microsoft.com/office/drawing/2014/main" id="{C9B105B0-FD22-40CB-9EF3-D7254EEAE97F}"/>
              </a:ext>
            </a:extLst>
          </p:cNvPr>
          <p:cNvSpPr/>
          <p:nvPr/>
        </p:nvSpPr>
        <p:spPr>
          <a:xfrm>
            <a:off x="5909567" y="4779056"/>
            <a:ext cx="372862" cy="5948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TextBox 31">
            <a:extLst>
              <a:ext uri="{FF2B5EF4-FFF2-40B4-BE49-F238E27FC236}">
                <a16:creationId xmlns:a16="http://schemas.microsoft.com/office/drawing/2014/main" id="{8F076C1E-6E8D-45D5-B0B1-81C0E9AD4B99}"/>
              </a:ext>
            </a:extLst>
          </p:cNvPr>
          <p:cNvSpPr txBox="1"/>
          <p:nvPr/>
        </p:nvSpPr>
        <p:spPr>
          <a:xfrm>
            <a:off x="2429519" y="5647967"/>
            <a:ext cx="7332955" cy="477054"/>
          </a:xfrm>
          <a:prstGeom prst="rect">
            <a:avLst/>
          </a:prstGeom>
          <a:noFill/>
        </p:spPr>
        <p:txBody>
          <a:bodyPr wrap="square" rtlCol="0">
            <a:spAutoFit/>
          </a:bodyPr>
          <a:lstStyle/>
          <a:p>
            <a:pPr algn="ctr"/>
            <a:r>
              <a:rPr lang="en-US" altLang="ko-KR" sz="2500" dirty="0">
                <a:solidFill>
                  <a:schemeClr val="bg1"/>
                </a:solidFill>
                <a:latin typeface="Times New Roman" panose="02020603050405020304" pitchFamily="18" charset="0"/>
                <a:cs typeface="Times New Roman" panose="02020603050405020304" pitchFamily="18" charset="0"/>
              </a:rPr>
              <a:t>WKLV PHVVDJH LV WRS VHFUHW</a:t>
            </a:r>
            <a:endParaRPr lang="ko-KR" altLang="en-US" sz="2500" dirty="0">
              <a:solidFill>
                <a:schemeClr val="bg1"/>
              </a:solidFill>
              <a:latin typeface="Times New Roman" panose="02020603050405020304" pitchFamily="18" charset="0"/>
              <a:cs typeface="Times New Roman" panose="02020603050405020304" pitchFamily="18" charset="0"/>
            </a:endParaRPr>
          </a:p>
        </p:txBody>
      </p:sp>
      <p:sp>
        <p:nvSpPr>
          <p:cNvPr id="33" name="폭발: 8pt 32">
            <a:extLst>
              <a:ext uri="{FF2B5EF4-FFF2-40B4-BE49-F238E27FC236}">
                <a16:creationId xmlns:a16="http://schemas.microsoft.com/office/drawing/2014/main" id="{540265D6-F867-427C-8921-7BA182367E2B}"/>
              </a:ext>
            </a:extLst>
          </p:cNvPr>
          <p:cNvSpPr/>
          <p:nvPr/>
        </p:nvSpPr>
        <p:spPr>
          <a:xfrm>
            <a:off x="6282429" y="2888825"/>
            <a:ext cx="1775533" cy="1194906"/>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latin typeface="Times New Roman" panose="02020603050405020304" pitchFamily="18" charset="0"/>
                <a:cs typeface="Times New Roman" panose="02020603050405020304" pitchFamily="18" charset="0"/>
              </a:rPr>
              <a:t>Shifting</a:t>
            </a:r>
            <a:endParaRPr lang="ko-KR" altLang="en-US" dirty="0">
              <a:solidFill>
                <a:schemeClr val="bg1"/>
              </a:solidFill>
              <a:latin typeface="Times New Roman" panose="02020603050405020304" pitchFamily="18" charset="0"/>
              <a:cs typeface="Times New Roman" panose="02020603050405020304" pitchFamily="18" charset="0"/>
            </a:endParaRPr>
          </a:p>
        </p:txBody>
      </p:sp>
      <p:sp>
        <p:nvSpPr>
          <p:cNvPr id="34" name="직사각형 33">
            <a:extLst>
              <a:ext uri="{FF2B5EF4-FFF2-40B4-BE49-F238E27FC236}">
                <a16:creationId xmlns:a16="http://schemas.microsoft.com/office/drawing/2014/main" id="{8E8596D4-A263-4163-B4DA-467ED8BC8805}"/>
              </a:ext>
            </a:extLst>
          </p:cNvPr>
          <p:cNvSpPr/>
          <p:nvPr/>
        </p:nvSpPr>
        <p:spPr>
          <a:xfrm>
            <a:off x="0" y="0"/>
            <a:ext cx="2121763" cy="141155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3500" b="1" dirty="0"/>
              <a:t>예시</a:t>
            </a:r>
          </a:p>
        </p:txBody>
      </p:sp>
    </p:spTree>
    <p:extLst>
      <p:ext uri="{BB962C8B-B14F-4D97-AF65-F5344CB8AC3E}">
        <p14:creationId xmlns:p14="http://schemas.microsoft.com/office/powerpoint/2010/main" val="3163431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Rectangle 1"/>
          <p:cNvSpPr/>
          <p:nvPr/>
        </p:nvSpPr>
        <p:spPr>
          <a:xfrm>
            <a:off x="430924" y="2031658"/>
            <a:ext cx="11298622" cy="4167436"/>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6350">
            <a:solidFill>
              <a:schemeClr val="bg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500" dirty="0">
                <a:solidFill>
                  <a:srgbClr val="FF0000"/>
                </a:solidFill>
                <a:latin typeface="Times New Roman" panose="02020603050405020304" pitchFamily="18" charset="0"/>
                <a:cs typeface="Times New Roman" panose="02020603050405020304" pitchFamily="18" charset="0"/>
              </a:rPr>
              <a:t>C ≡ </a:t>
            </a:r>
            <a:r>
              <a:rPr lang="en-US" altLang="ko-KR" sz="2500" i="1" dirty="0" err="1">
                <a:solidFill>
                  <a:srgbClr val="FF0000"/>
                </a:solidFill>
                <a:latin typeface="Times New Roman" panose="02020603050405020304" pitchFamily="18" charset="0"/>
                <a:cs typeface="Times New Roman" panose="02020603050405020304" pitchFamily="18" charset="0"/>
              </a:rPr>
              <a:t>a</a:t>
            </a:r>
            <a:r>
              <a:rPr lang="en-US" altLang="ko-KR" sz="2500" dirty="0" err="1">
                <a:solidFill>
                  <a:srgbClr val="FF0000"/>
                </a:solidFill>
                <a:latin typeface="Times New Roman" panose="02020603050405020304" pitchFamily="18" charset="0"/>
                <a:cs typeface="Times New Roman" panose="02020603050405020304" pitchFamily="18" charset="0"/>
              </a:rPr>
              <a:t>P</a:t>
            </a:r>
            <a:r>
              <a:rPr lang="en-US" altLang="ko-KR" sz="2500" dirty="0">
                <a:solidFill>
                  <a:srgbClr val="FF0000"/>
                </a:solidFill>
                <a:latin typeface="Times New Roman" panose="02020603050405020304" pitchFamily="18" charset="0"/>
                <a:cs typeface="Times New Roman" panose="02020603050405020304" pitchFamily="18" charset="0"/>
              </a:rPr>
              <a:t> + </a:t>
            </a:r>
            <a:r>
              <a:rPr lang="en-US" altLang="ko-KR" sz="2500" i="1" dirty="0">
                <a:solidFill>
                  <a:srgbClr val="FF0000"/>
                </a:solidFill>
                <a:latin typeface="Times New Roman" panose="02020603050405020304" pitchFamily="18" charset="0"/>
                <a:cs typeface="Times New Roman" panose="02020603050405020304" pitchFamily="18" charset="0"/>
              </a:rPr>
              <a:t>b</a:t>
            </a:r>
            <a:r>
              <a:rPr lang="en-US" altLang="ko-KR" sz="2500" dirty="0">
                <a:solidFill>
                  <a:srgbClr val="FF0000"/>
                </a:solidFill>
                <a:latin typeface="Times New Roman" panose="02020603050405020304" pitchFamily="18" charset="0"/>
                <a:cs typeface="Times New Roman" panose="02020603050405020304" pitchFamily="18" charset="0"/>
              </a:rPr>
              <a:t> (mod 26), 0≤C≤25.</a:t>
            </a:r>
          </a:p>
          <a:p>
            <a:pPr algn="ctr"/>
            <a:endParaRPr lang="en-US" altLang="ko-KR" sz="2500" dirty="0">
              <a:solidFill>
                <a:schemeClr val="tx1"/>
              </a:solidFill>
            </a:endParaRPr>
          </a:p>
          <a:p>
            <a:pPr algn="ctr"/>
            <a:r>
              <a:rPr lang="ko-KR" altLang="en-US" sz="2500" dirty="0">
                <a:solidFill>
                  <a:schemeClr val="tx1"/>
                </a:solidFill>
              </a:rPr>
              <a:t>조건</a:t>
            </a:r>
            <a:r>
              <a:rPr lang="en-US" altLang="ko-KR" sz="2500" dirty="0">
                <a:solidFill>
                  <a:schemeClr val="tx1"/>
                </a:solidFill>
              </a:rPr>
              <a:t>: (a,26)=1</a:t>
            </a:r>
            <a:r>
              <a:rPr lang="ko-KR" altLang="en-US" sz="2500" dirty="0">
                <a:solidFill>
                  <a:schemeClr val="tx1"/>
                </a:solidFill>
              </a:rPr>
              <a:t> 와 </a:t>
            </a:r>
            <a:r>
              <a:rPr lang="en-US" altLang="ko-KR" sz="2500" dirty="0">
                <a:solidFill>
                  <a:schemeClr val="tx1"/>
                </a:solidFill>
              </a:rPr>
              <a:t>0≤b≤25 </a:t>
            </a:r>
            <a:r>
              <a:rPr lang="ko-KR" altLang="en-US" sz="2500" dirty="0">
                <a:solidFill>
                  <a:schemeClr val="tx1"/>
                </a:solidFill>
              </a:rPr>
              <a:t>를 만족하는 정수</a:t>
            </a:r>
            <a:r>
              <a:rPr lang="en-US" altLang="ko-KR" sz="2500" dirty="0">
                <a:solidFill>
                  <a:schemeClr val="tx1"/>
                </a:solidFill>
              </a:rPr>
              <a:t> a, b.</a:t>
            </a:r>
          </a:p>
          <a:p>
            <a:pPr algn="ctr"/>
            <a:endParaRPr lang="en-US" altLang="ko-KR" sz="2500" dirty="0">
              <a:solidFill>
                <a:schemeClr val="tx1"/>
              </a:solidFill>
            </a:endParaRPr>
          </a:p>
          <a:p>
            <a:pPr algn="ctr"/>
            <a:r>
              <a:rPr lang="en-US" altLang="ko-KR" sz="2500" dirty="0">
                <a:solidFill>
                  <a:schemeClr val="tx1"/>
                </a:solidFill>
              </a:rPr>
              <a:t>a</a:t>
            </a:r>
            <a:r>
              <a:rPr lang="ko-KR" altLang="en-US" sz="2500" dirty="0">
                <a:solidFill>
                  <a:schemeClr val="tx1"/>
                </a:solidFill>
              </a:rPr>
              <a:t>에는 </a:t>
            </a:r>
            <a:r>
              <a:rPr lang="en-US" altLang="ko-KR" sz="2500" dirty="0">
                <a:solidFill>
                  <a:schemeClr val="tx1"/>
                </a:solidFill>
              </a:rPr>
              <a:t>12</a:t>
            </a:r>
            <a:r>
              <a:rPr lang="ko-KR" altLang="en-US" sz="2500" dirty="0">
                <a:solidFill>
                  <a:schemeClr val="tx1"/>
                </a:solidFill>
              </a:rPr>
              <a:t>개</a:t>
            </a:r>
            <a:r>
              <a:rPr lang="en-US" altLang="ko-KR" sz="2500" dirty="0">
                <a:solidFill>
                  <a:schemeClr val="tx1"/>
                </a:solidFill>
              </a:rPr>
              <a:t>(</a:t>
            </a:r>
            <a:r>
              <a:rPr lang="en-US" altLang="ko-KR" sz="2500" dirty="0">
                <a:solidFill>
                  <a:schemeClr val="tx1"/>
                </a:solidFill>
                <a:latin typeface="Times New Roman" panose="02020603050405020304" pitchFamily="18" charset="0"/>
                <a:cs typeface="Times New Roman" panose="02020603050405020304" pitchFamily="18" charset="0"/>
              </a:rPr>
              <a:t>Ф(26)=12)</a:t>
            </a:r>
            <a:r>
              <a:rPr lang="en-US" altLang="ko-KR" sz="2500" dirty="0">
                <a:solidFill>
                  <a:schemeClr val="tx1"/>
                </a:solidFill>
              </a:rPr>
              <a:t>, b</a:t>
            </a:r>
            <a:r>
              <a:rPr lang="ko-KR" altLang="en-US" sz="2500" dirty="0">
                <a:solidFill>
                  <a:schemeClr val="tx1"/>
                </a:solidFill>
              </a:rPr>
              <a:t>에는 </a:t>
            </a:r>
            <a:r>
              <a:rPr lang="en-US" altLang="ko-KR" sz="2500" dirty="0">
                <a:solidFill>
                  <a:schemeClr val="tx1"/>
                </a:solidFill>
              </a:rPr>
              <a:t>26</a:t>
            </a:r>
            <a:r>
              <a:rPr lang="ko-KR" altLang="en-US" sz="2500" dirty="0">
                <a:solidFill>
                  <a:schemeClr val="tx1"/>
                </a:solidFill>
              </a:rPr>
              <a:t>개의 정수가 올 수 있어서</a:t>
            </a:r>
            <a:endParaRPr lang="en-US" altLang="ko-KR" sz="2500" dirty="0">
              <a:solidFill>
                <a:schemeClr val="tx1"/>
              </a:solidFill>
            </a:endParaRPr>
          </a:p>
          <a:p>
            <a:pPr algn="ctr"/>
            <a:endParaRPr lang="en-US" altLang="ko-KR" sz="2500" dirty="0">
              <a:solidFill>
                <a:schemeClr val="tx1"/>
              </a:solidFill>
            </a:endParaRPr>
          </a:p>
          <a:p>
            <a:pPr algn="ctr"/>
            <a:r>
              <a:rPr lang="ko-KR" altLang="en-US" sz="2500" dirty="0">
                <a:solidFill>
                  <a:schemeClr val="tx1"/>
                </a:solidFill>
              </a:rPr>
              <a:t>총 </a:t>
            </a:r>
            <a:r>
              <a:rPr lang="en-US" altLang="ko-KR" sz="2500" dirty="0">
                <a:solidFill>
                  <a:schemeClr val="tx1"/>
                </a:solidFill>
              </a:rPr>
              <a:t>12 x 26 = 312</a:t>
            </a:r>
            <a:r>
              <a:rPr lang="ko-KR" altLang="en-US" sz="2500" dirty="0">
                <a:solidFill>
                  <a:schemeClr val="tx1"/>
                </a:solidFill>
              </a:rPr>
              <a:t>개의 암호시스템을 만들 수 있음</a:t>
            </a:r>
            <a:r>
              <a:rPr lang="en-US" altLang="ko-KR" sz="2500" dirty="0">
                <a:solidFill>
                  <a:schemeClr val="tx1"/>
                </a:solidFill>
              </a:rPr>
              <a:t>. </a:t>
            </a:r>
          </a:p>
          <a:p>
            <a:pPr algn="ctr"/>
            <a:endParaRPr lang="en-US" altLang="ko-KR" sz="2500" dirty="0">
              <a:solidFill>
                <a:schemeClr val="tx1"/>
              </a:solidFill>
            </a:endParaRPr>
          </a:p>
          <a:p>
            <a:pPr algn="ctr"/>
            <a:r>
              <a:rPr lang="en-US" altLang="ko-KR" sz="2500" dirty="0">
                <a:solidFill>
                  <a:schemeClr val="tx1"/>
                </a:solidFill>
              </a:rPr>
              <a:t>[a</a:t>
            </a:r>
            <a:r>
              <a:rPr lang="ko-KR" altLang="en-US" sz="2500" dirty="0">
                <a:solidFill>
                  <a:schemeClr val="tx1"/>
                </a:solidFill>
              </a:rPr>
              <a:t>의 경우</a:t>
            </a:r>
            <a:r>
              <a:rPr lang="en-US" altLang="ko-KR" sz="2500" dirty="0">
                <a:solidFill>
                  <a:schemeClr val="tx1"/>
                </a:solidFill>
              </a:rPr>
              <a:t>: 1, 3, 5, 7, 9, 11, 15, 17, 19, 21, 23, 25]</a:t>
            </a:r>
          </a:p>
        </p:txBody>
      </p:sp>
      <p:sp>
        <p:nvSpPr>
          <p:cNvPr id="12" name="TextBox 11"/>
          <p:cNvSpPr txBox="1"/>
          <p:nvPr/>
        </p:nvSpPr>
        <p:spPr>
          <a:xfrm>
            <a:off x="3325746" y="528277"/>
            <a:ext cx="5508978" cy="769441"/>
          </a:xfrm>
          <a:prstGeom prst="rect">
            <a:avLst/>
          </a:prstGeom>
          <a:noFill/>
        </p:spPr>
        <p:txBody>
          <a:bodyPr wrap="square" rtlCol="0">
            <a:spAutoFit/>
          </a:bodyPr>
          <a:lstStyle/>
          <a:p>
            <a:pPr algn="ctr"/>
            <a:r>
              <a:rPr lang="ko-KR" altLang="en-US" sz="4400" b="1" dirty="0" err="1">
                <a:solidFill>
                  <a:schemeClr val="bg1"/>
                </a:solidFill>
                <a:latin typeface="Candara" panose="020E0502030303020204" pitchFamily="34" charset="0"/>
              </a:rPr>
              <a:t>아핀</a:t>
            </a:r>
            <a:r>
              <a:rPr lang="en-US" altLang="ko-KR" sz="4400" b="1" dirty="0">
                <a:solidFill>
                  <a:schemeClr val="bg1"/>
                </a:solidFill>
                <a:latin typeface="Candara" panose="020E0502030303020204" pitchFamily="34" charset="0"/>
              </a:rPr>
              <a:t>(affine)</a:t>
            </a:r>
            <a:r>
              <a:rPr lang="ko-KR" altLang="en-US" sz="4400" b="1" dirty="0">
                <a:solidFill>
                  <a:schemeClr val="bg1"/>
                </a:solidFill>
                <a:latin typeface="Candara" panose="020E0502030303020204" pitchFamily="34" charset="0"/>
              </a:rPr>
              <a:t> 변환</a:t>
            </a:r>
            <a:endParaRPr lang="en-US" sz="4400" b="1" dirty="0">
              <a:solidFill>
                <a:schemeClr val="bg1"/>
              </a:solidFill>
              <a:latin typeface="Candara" panose="020E0502030303020204" pitchFamily="34" charset="0"/>
            </a:endParaRPr>
          </a:p>
        </p:txBody>
      </p:sp>
    </p:spTree>
    <p:extLst>
      <p:ext uri="{BB962C8B-B14F-4D97-AF65-F5344CB8AC3E}">
        <p14:creationId xmlns:p14="http://schemas.microsoft.com/office/powerpoint/2010/main" val="831848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10" name="TextBox 9"/>
          <p:cNvSpPr txBox="1"/>
          <p:nvPr/>
        </p:nvSpPr>
        <p:spPr>
          <a:xfrm>
            <a:off x="370046" y="304456"/>
            <a:ext cx="5508978" cy="769441"/>
          </a:xfrm>
          <a:prstGeom prst="rect">
            <a:avLst/>
          </a:prstGeom>
          <a:noFill/>
        </p:spPr>
        <p:txBody>
          <a:bodyPr wrap="square" rtlCol="0">
            <a:spAutoFit/>
          </a:bodyPr>
          <a:lstStyle/>
          <a:p>
            <a:r>
              <a:rPr lang="ko-KR" altLang="en-US" sz="4400" b="1" dirty="0">
                <a:solidFill>
                  <a:schemeClr val="bg1"/>
                </a:solidFill>
                <a:latin typeface="Candara" panose="020E0502030303020204" pitchFamily="34" charset="0"/>
              </a:rPr>
              <a:t>암호 해독</a:t>
            </a:r>
            <a:endParaRPr lang="en-US" sz="4400" b="1" dirty="0">
              <a:solidFill>
                <a:schemeClr val="bg1"/>
              </a:solidFill>
              <a:latin typeface="Candara" panose="020E0502030303020204" pitchFamily="34" charset="0"/>
            </a:endParaRPr>
          </a:p>
        </p:txBody>
      </p:sp>
      <p:sp>
        <p:nvSpPr>
          <p:cNvPr id="12" name="TextBox 11">
            <a:extLst>
              <a:ext uri="{FF2B5EF4-FFF2-40B4-BE49-F238E27FC236}">
                <a16:creationId xmlns:a16="http://schemas.microsoft.com/office/drawing/2014/main" id="{0BFB7EA9-5C37-4298-9C28-E52618757683}"/>
              </a:ext>
            </a:extLst>
          </p:cNvPr>
          <p:cNvSpPr txBox="1"/>
          <p:nvPr/>
        </p:nvSpPr>
        <p:spPr>
          <a:xfrm>
            <a:off x="3846249" y="919080"/>
            <a:ext cx="4499502" cy="477054"/>
          </a:xfrm>
          <a:prstGeom prst="rect">
            <a:avLst/>
          </a:prstGeom>
          <a:noFill/>
        </p:spPr>
        <p:txBody>
          <a:bodyPr wrap="square" rtlCol="0">
            <a:spAutoFit/>
          </a:bodyPr>
          <a:lstStyle/>
          <a:p>
            <a:pPr algn="ctr"/>
            <a:r>
              <a:rPr lang="en-US" altLang="ko-KR" sz="2500" dirty="0">
                <a:solidFill>
                  <a:schemeClr val="bg1"/>
                </a:solidFill>
                <a:latin typeface="Times New Roman" panose="02020603050405020304" pitchFamily="18" charset="0"/>
                <a:cs typeface="Times New Roman" panose="02020603050405020304" pitchFamily="18" charset="0"/>
              </a:rPr>
              <a:t>C ≡ </a:t>
            </a:r>
            <a:r>
              <a:rPr lang="en-US" altLang="ko-KR" sz="2500" i="1" dirty="0" err="1">
                <a:solidFill>
                  <a:schemeClr val="bg1"/>
                </a:solidFill>
                <a:latin typeface="Times New Roman" panose="02020603050405020304" pitchFamily="18" charset="0"/>
                <a:cs typeface="Times New Roman" panose="02020603050405020304" pitchFamily="18" charset="0"/>
              </a:rPr>
              <a:t>a</a:t>
            </a:r>
            <a:r>
              <a:rPr lang="en-US" altLang="ko-KR" sz="2500" dirty="0" err="1">
                <a:solidFill>
                  <a:schemeClr val="bg1"/>
                </a:solidFill>
                <a:latin typeface="Times New Roman" panose="02020603050405020304" pitchFamily="18" charset="0"/>
                <a:cs typeface="Times New Roman" panose="02020603050405020304" pitchFamily="18" charset="0"/>
              </a:rPr>
              <a:t>P</a:t>
            </a:r>
            <a:r>
              <a:rPr lang="en-US" altLang="ko-KR" sz="2500" dirty="0">
                <a:solidFill>
                  <a:schemeClr val="bg1"/>
                </a:solidFill>
                <a:latin typeface="Times New Roman" panose="02020603050405020304" pitchFamily="18" charset="0"/>
                <a:cs typeface="Times New Roman" panose="02020603050405020304" pitchFamily="18" charset="0"/>
              </a:rPr>
              <a:t> + </a:t>
            </a:r>
            <a:r>
              <a:rPr lang="en-US" altLang="ko-KR" sz="2500" i="1" dirty="0">
                <a:solidFill>
                  <a:schemeClr val="bg1"/>
                </a:solidFill>
                <a:latin typeface="Times New Roman" panose="02020603050405020304" pitchFamily="18" charset="0"/>
                <a:cs typeface="Times New Roman" panose="02020603050405020304" pitchFamily="18" charset="0"/>
              </a:rPr>
              <a:t>b</a:t>
            </a:r>
            <a:r>
              <a:rPr lang="en-US" altLang="ko-KR" sz="2500" dirty="0">
                <a:solidFill>
                  <a:schemeClr val="bg1"/>
                </a:solidFill>
                <a:latin typeface="Times New Roman" panose="02020603050405020304" pitchFamily="18" charset="0"/>
                <a:cs typeface="Times New Roman" panose="02020603050405020304" pitchFamily="18" charset="0"/>
              </a:rPr>
              <a:t> (mod 26), 0≤C≤25.</a:t>
            </a:r>
          </a:p>
        </p:txBody>
      </p:sp>
      <p:sp>
        <p:nvSpPr>
          <p:cNvPr id="13" name="TextBox 12">
            <a:extLst>
              <a:ext uri="{FF2B5EF4-FFF2-40B4-BE49-F238E27FC236}">
                <a16:creationId xmlns:a16="http://schemas.microsoft.com/office/drawing/2014/main" id="{AEF97B8C-DF41-43DF-B7D3-DB30898BADDC}"/>
              </a:ext>
            </a:extLst>
          </p:cNvPr>
          <p:cNvSpPr txBox="1"/>
          <p:nvPr/>
        </p:nvSpPr>
        <p:spPr>
          <a:xfrm>
            <a:off x="3846249" y="2062269"/>
            <a:ext cx="4499502" cy="477054"/>
          </a:xfrm>
          <a:prstGeom prst="rect">
            <a:avLst/>
          </a:prstGeom>
          <a:noFill/>
        </p:spPr>
        <p:txBody>
          <a:bodyPr wrap="square" rtlCol="0">
            <a:spAutoFit/>
          </a:bodyPr>
          <a:lstStyle/>
          <a:p>
            <a:pPr algn="ctr"/>
            <a:r>
              <a:rPr lang="en-US" altLang="ko-KR" sz="2500" dirty="0">
                <a:solidFill>
                  <a:schemeClr val="bg1"/>
                </a:solidFill>
                <a:latin typeface="Times New Roman" panose="02020603050405020304" pitchFamily="18" charset="0"/>
                <a:cs typeface="Times New Roman" panose="02020603050405020304" pitchFamily="18" charset="0"/>
              </a:rPr>
              <a:t>C  - </a:t>
            </a:r>
            <a:r>
              <a:rPr lang="en-US" altLang="ko-KR" sz="2500" i="1" dirty="0">
                <a:solidFill>
                  <a:schemeClr val="bg1"/>
                </a:solidFill>
                <a:latin typeface="Times New Roman" panose="02020603050405020304" pitchFamily="18" charset="0"/>
                <a:cs typeface="Times New Roman" panose="02020603050405020304" pitchFamily="18" charset="0"/>
              </a:rPr>
              <a:t>b</a:t>
            </a:r>
            <a:r>
              <a:rPr lang="en-US" altLang="ko-KR" sz="2500" dirty="0">
                <a:solidFill>
                  <a:schemeClr val="bg1"/>
                </a:solidFill>
                <a:latin typeface="Times New Roman" panose="02020603050405020304" pitchFamily="18" charset="0"/>
                <a:cs typeface="Times New Roman" panose="02020603050405020304" pitchFamily="18" charset="0"/>
              </a:rPr>
              <a:t> ≡ </a:t>
            </a:r>
            <a:r>
              <a:rPr lang="en-US" altLang="ko-KR" sz="2500" i="1" dirty="0" err="1">
                <a:solidFill>
                  <a:schemeClr val="bg1"/>
                </a:solidFill>
                <a:latin typeface="Times New Roman" panose="02020603050405020304" pitchFamily="18" charset="0"/>
                <a:cs typeface="Times New Roman" panose="02020603050405020304" pitchFamily="18" charset="0"/>
              </a:rPr>
              <a:t>a</a:t>
            </a:r>
            <a:r>
              <a:rPr lang="en-US" altLang="ko-KR" sz="2500" dirty="0" err="1">
                <a:solidFill>
                  <a:schemeClr val="bg1"/>
                </a:solidFill>
                <a:latin typeface="Times New Roman" panose="02020603050405020304" pitchFamily="18" charset="0"/>
                <a:cs typeface="Times New Roman" panose="02020603050405020304" pitchFamily="18" charset="0"/>
              </a:rPr>
              <a:t>P</a:t>
            </a:r>
            <a:r>
              <a:rPr lang="en-US" altLang="ko-KR" sz="2500" dirty="0">
                <a:solidFill>
                  <a:schemeClr val="bg1"/>
                </a:solidFill>
                <a:latin typeface="Times New Roman" panose="02020603050405020304" pitchFamily="18" charset="0"/>
                <a:cs typeface="Times New Roman" panose="02020603050405020304" pitchFamily="18" charset="0"/>
              </a:rPr>
              <a:t> (mod 26), 0≤C≤25.</a:t>
            </a:r>
          </a:p>
        </p:txBody>
      </p:sp>
      <p:sp>
        <p:nvSpPr>
          <p:cNvPr id="14" name="TextBox 13">
            <a:extLst>
              <a:ext uri="{FF2B5EF4-FFF2-40B4-BE49-F238E27FC236}">
                <a16:creationId xmlns:a16="http://schemas.microsoft.com/office/drawing/2014/main" id="{D6A364F5-2B01-407F-A27F-ADB1F44697C0}"/>
              </a:ext>
            </a:extLst>
          </p:cNvPr>
          <p:cNvSpPr txBox="1"/>
          <p:nvPr/>
        </p:nvSpPr>
        <p:spPr>
          <a:xfrm>
            <a:off x="3838112" y="3205458"/>
            <a:ext cx="4613429" cy="477054"/>
          </a:xfrm>
          <a:prstGeom prst="rect">
            <a:avLst/>
          </a:prstGeom>
          <a:noFill/>
        </p:spPr>
        <p:txBody>
          <a:bodyPr wrap="square" rtlCol="0">
            <a:spAutoFit/>
          </a:bodyPr>
          <a:lstStyle/>
          <a:p>
            <a:pPr algn="ctr"/>
            <a:r>
              <a:rPr lang="en-US" altLang="ko-KR" sz="2500" i="1" dirty="0">
                <a:solidFill>
                  <a:schemeClr val="bg1"/>
                </a:solidFill>
                <a:latin typeface="Times New Roman" panose="02020603050405020304" pitchFamily="18" charset="0"/>
                <a:cs typeface="Times New Roman" panose="02020603050405020304" pitchFamily="18" charset="0"/>
              </a:rPr>
              <a:t>ā(</a:t>
            </a:r>
            <a:r>
              <a:rPr lang="en-US" altLang="ko-KR" sz="2500" dirty="0">
                <a:solidFill>
                  <a:schemeClr val="bg1"/>
                </a:solidFill>
                <a:latin typeface="Times New Roman" panose="02020603050405020304" pitchFamily="18" charset="0"/>
                <a:cs typeface="Times New Roman" panose="02020603050405020304" pitchFamily="18" charset="0"/>
              </a:rPr>
              <a:t>C - </a:t>
            </a:r>
            <a:r>
              <a:rPr lang="en-US" altLang="ko-KR" sz="2500" i="1" dirty="0">
                <a:solidFill>
                  <a:schemeClr val="bg1"/>
                </a:solidFill>
                <a:latin typeface="Times New Roman" panose="02020603050405020304" pitchFamily="18" charset="0"/>
                <a:cs typeface="Times New Roman" panose="02020603050405020304" pitchFamily="18" charset="0"/>
              </a:rPr>
              <a:t>b</a:t>
            </a:r>
            <a:r>
              <a:rPr lang="en-US" altLang="ko-KR" sz="2500" dirty="0">
                <a:solidFill>
                  <a:schemeClr val="bg1"/>
                </a:solidFill>
                <a:latin typeface="Times New Roman" panose="02020603050405020304" pitchFamily="18" charset="0"/>
                <a:cs typeface="Times New Roman" panose="02020603050405020304" pitchFamily="18" charset="0"/>
              </a:rPr>
              <a:t>) ≡ </a:t>
            </a:r>
            <a:r>
              <a:rPr lang="en-US" altLang="ko-KR" sz="2500" i="1" dirty="0" err="1">
                <a:solidFill>
                  <a:schemeClr val="bg1"/>
                </a:solidFill>
                <a:latin typeface="Times New Roman" panose="02020603050405020304" pitchFamily="18" charset="0"/>
                <a:cs typeface="Times New Roman" panose="02020603050405020304" pitchFamily="18" charset="0"/>
              </a:rPr>
              <a:t>āaP</a:t>
            </a:r>
            <a:r>
              <a:rPr lang="en-US" altLang="ko-KR" sz="2500" i="1" dirty="0">
                <a:solidFill>
                  <a:schemeClr val="bg1"/>
                </a:solidFill>
                <a:latin typeface="Times New Roman" panose="02020603050405020304" pitchFamily="18" charset="0"/>
                <a:cs typeface="Times New Roman" panose="02020603050405020304" pitchFamily="18" charset="0"/>
              </a:rPr>
              <a:t> </a:t>
            </a:r>
            <a:r>
              <a:rPr lang="en-US" altLang="ko-KR" sz="2500" dirty="0">
                <a:solidFill>
                  <a:schemeClr val="bg1"/>
                </a:solidFill>
                <a:latin typeface="Times New Roman" panose="02020603050405020304" pitchFamily="18" charset="0"/>
                <a:cs typeface="Times New Roman" panose="02020603050405020304" pitchFamily="18" charset="0"/>
              </a:rPr>
              <a:t>(mod 26), 0≤C≤25.</a:t>
            </a:r>
          </a:p>
        </p:txBody>
      </p:sp>
      <p:sp>
        <p:nvSpPr>
          <p:cNvPr id="15" name="TextBox 14">
            <a:extLst>
              <a:ext uri="{FF2B5EF4-FFF2-40B4-BE49-F238E27FC236}">
                <a16:creationId xmlns:a16="http://schemas.microsoft.com/office/drawing/2014/main" id="{C903FE3A-89F3-447E-897C-7FE10F94D28C}"/>
              </a:ext>
            </a:extLst>
          </p:cNvPr>
          <p:cNvSpPr txBox="1"/>
          <p:nvPr/>
        </p:nvSpPr>
        <p:spPr>
          <a:xfrm>
            <a:off x="3838113" y="4348647"/>
            <a:ext cx="4499502" cy="477054"/>
          </a:xfrm>
          <a:prstGeom prst="rect">
            <a:avLst/>
          </a:prstGeom>
          <a:noFill/>
        </p:spPr>
        <p:txBody>
          <a:bodyPr wrap="square" rtlCol="0">
            <a:spAutoFit/>
          </a:bodyPr>
          <a:lstStyle/>
          <a:p>
            <a:pPr algn="ctr"/>
            <a:r>
              <a:rPr lang="en-US" altLang="ko-KR" sz="2500" dirty="0">
                <a:solidFill>
                  <a:srgbClr val="FF0000"/>
                </a:solidFill>
                <a:latin typeface="Times New Roman" panose="02020603050405020304" pitchFamily="18" charset="0"/>
                <a:cs typeface="Times New Roman" panose="02020603050405020304" pitchFamily="18" charset="0"/>
              </a:rPr>
              <a:t>P ≡ </a:t>
            </a:r>
            <a:r>
              <a:rPr lang="en-US" altLang="ko-KR" sz="2500" i="1" dirty="0">
                <a:solidFill>
                  <a:srgbClr val="FF0000"/>
                </a:solidFill>
                <a:latin typeface="Times New Roman" panose="02020603050405020304" pitchFamily="18" charset="0"/>
                <a:cs typeface="Times New Roman" panose="02020603050405020304" pitchFamily="18" charset="0"/>
              </a:rPr>
              <a:t>ā</a:t>
            </a:r>
            <a:r>
              <a:rPr lang="en-US" altLang="ko-KR" sz="2500" dirty="0">
                <a:solidFill>
                  <a:srgbClr val="FF0000"/>
                </a:solidFill>
                <a:latin typeface="Times New Roman" panose="02020603050405020304" pitchFamily="18" charset="0"/>
                <a:cs typeface="Times New Roman" panose="02020603050405020304" pitchFamily="18" charset="0"/>
              </a:rPr>
              <a:t>(C – </a:t>
            </a:r>
            <a:r>
              <a:rPr lang="en-US" altLang="ko-KR" sz="2500" i="1" dirty="0">
                <a:solidFill>
                  <a:srgbClr val="FF0000"/>
                </a:solidFill>
                <a:latin typeface="Times New Roman" panose="02020603050405020304" pitchFamily="18" charset="0"/>
                <a:cs typeface="Times New Roman" panose="02020603050405020304" pitchFamily="18" charset="0"/>
              </a:rPr>
              <a:t>b</a:t>
            </a:r>
            <a:r>
              <a:rPr lang="en-US" altLang="ko-KR" sz="2500" dirty="0">
                <a:solidFill>
                  <a:srgbClr val="FF0000"/>
                </a:solidFill>
                <a:latin typeface="Times New Roman" panose="02020603050405020304" pitchFamily="18" charset="0"/>
                <a:cs typeface="Times New Roman" panose="02020603050405020304" pitchFamily="18" charset="0"/>
              </a:rPr>
              <a:t>) (mod 26), 0≤C≤25.</a:t>
            </a:r>
          </a:p>
        </p:txBody>
      </p:sp>
      <p:sp>
        <p:nvSpPr>
          <p:cNvPr id="16" name="TextBox 15">
            <a:extLst>
              <a:ext uri="{FF2B5EF4-FFF2-40B4-BE49-F238E27FC236}">
                <a16:creationId xmlns:a16="http://schemas.microsoft.com/office/drawing/2014/main" id="{7D935005-DA03-4C0D-870B-4CA5FF13BFCA}"/>
              </a:ext>
            </a:extLst>
          </p:cNvPr>
          <p:cNvSpPr txBox="1"/>
          <p:nvPr/>
        </p:nvSpPr>
        <p:spPr>
          <a:xfrm>
            <a:off x="3414944" y="5504155"/>
            <a:ext cx="5530788" cy="369332"/>
          </a:xfrm>
          <a:prstGeom prst="rect">
            <a:avLst/>
          </a:prstGeom>
          <a:noFill/>
        </p:spPr>
        <p:txBody>
          <a:bodyPr wrap="square" rtlCol="0">
            <a:spAutoFit/>
          </a:bodyPr>
          <a:lstStyle/>
          <a:p>
            <a:pPr algn="ctr"/>
            <a:r>
              <a:rPr lang="en-US" altLang="ko-KR" i="1" dirty="0">
                <a:solidFill>
                  <a:schemeClr val="bg1"/>
                </a:solidFill>
                <a:latin typeface="Times New Roman" panose="02020603050405020304" pitchFamily="18" charset="0"/>
                <a:cs typeface="Times New Roman" panose="02020603050405020304" pitchFamily="18" charset="0"/>
              </a:rPr>
              <a:t>ā</a:t>
            </a:r>
            <a:r>
              <a:rPr lang="ko-KR" altLang="en-US" dirty="0">
                <a:solidFill>
                  <a:schemeClr val="bg1"/>
                </a:solidFill>
                <a:latin typeface="Times New Roman" panose="02020603050405020304" pitchFamily="18" charset="0"/>
                <a:cs typeface="Times New Roman" panose="02020603050405020304" pitchFamily="18" charset="0"/>
              </a:rPr>
              <a:t>란 </a:t>
            </a:r>
            <a:r>
              <a:rPr lang="en-US" altLang="ko-KR" dirty="0" err="1">
                <a:solidFill>
                  <a:schemeClr val="bg1"/>
                </a:solidFill>
                <a:latin typeface="Times New Roman" panose="02020603050405020304" pitchFamily="18" charset="0"/>
                <a:cs typeface="Times New Roman" panose="02020603050405020304" pitchFamily="18" charset="0"/>
              </a:rPr>
              <a:t>aā</a:t>
            </a:r>
            <a:r>
              <a:rPr lang="en-US" altLang="ko-KR" dirty="0">
                <a:solidFill>
                  <a:schemeClr val="bg1"/>
                </a:solidFill>
                <a:latin typeface="Times New Roman" panose="02020603050405020304" pitchFamily="18" charset="0"/>
                <a:cs typeface="Times New Roman" panose="02020603050405020304" pitchFamily="18" charset="0"/>
              </a:rPr>
              <a:t> ≡ 1 (mod m)</a:t>
            </a:r>
            <a:r>
              <a:rPr lang="ko-KR" altLang="en-US" dirty="0">
                <a:solidFill>
                  <a:schemeClr val="bg1"/>
                </a:solidFill>
                <a:latin typeface="Times New Roman" panose="02020603050405020304" pitchFamily="18" charset="0"/>
                <a:cs typeface="Times New Roman" panose="02020603050405020304" pitchFamily="18" charset="0"/>
              </a:rPr>
              <a:t>을 만들어주는 수</a:t>
            </a:r>
            <a:r>
              <a:rPr lang="en-US" altLang="ko-KR" dirty="0">
                <a:solidFill>
                  <a:schemeClr val="bg1"/>
                </a:solidFill>
                <a:latin typeface="Times New Roman" panose="02020603050405020304" pitchFamily="18" charset="0"/>
                <a:cs typeface="Times New Roman" panose="02020603050405020304" pitchFamily="18" charset="0"/>
              </a:rPr>
              <a:t>.</a:t>
            </a:r>
            <a:endParaRPr lang="ko-KR" altLang="en-US" dirty="0">
              <a:solidFill>
                <a:schemeClr val="bg1"/>
              </a:solidFill>
            </a:endParaRPr>
          </a:p>
        </p:txBody>
      </p:sp>
      <p:cxnSp>
        <p:nvCxnSpPr>
          <p:cNvPr id="17" name="직선 연결선 16">
            <a:extLst>
              <a:ext uri="{FF2B5EF4-FFF2-40B4-BE49-F238E27FC236}">
                <a16:creationId xmlns:a16="http://schemas.microsoft.com/office/drawing/2014/main" id="{878D72DC-ACEE-4D80-BC92-99D6C5FCC26B}"/>
              </a:ext>
            </a:extLst>
          </p:cNvPr>
          <p:cNvCxnSpPr>
            <a:cxnSpLocks/>
          </p:cNvCxnSpPr>
          <p:nvPr/>
        </p:nvCxnSpPr>
        <p:spPr>
          <a:xfrm flipH="1">
            <a:off x="5157926" y="3242931"/>
            <a:ext cx="550415" cy="455615"/>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690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randombar(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ko-KR" altLang="en-US" sz="4400" b="1" dirty="0" err="1">
                <a:solidFill>
                  <a:schemeClr val="bg1"/>
                </a:solidFill>
                <a:latin typeface="Candara" panose="020E0502030303020204" pitchFamily="34" charset="0"/>
              </a:rPr>
              <a:t>오일러</a:t>
            </a:r>
            <a:r>
              <a:rPr lang="ko-KR" altLang="en-US" sz="4400" b="1" dirty="0">
                <a:solidFill>
                  <a:schemeClr val="bg1"/>
                </a:solidFill>
                <a:latin typeface="Candara" panose="020E0502030303020204" pitchFamily="34" charset="0"/>
              </a:rPr>
              <a:t> 정리</a:t>
            </a:r>
            <a:endParaRPr lang="en-US" sz="4400" b="1" dirty="0">
              <a:solidFill>
                <a:schemeClr val="bg1"/>
              </a:solidFill>
              <a:latin typeface="Candara" panose="020E0502030303020204" pitchFamily="34" charset="0"/>
            </a:endParaRPr>
          </a:p>
        </p:txBody>
      </p:sp>
      <p:sp>
        <p:nvSpPr>
          <p:cNvPr id="2" name="Rectangle 1"/>
          <p:cNvSpPr/>
          <p:nvPr/>
        </p:nvSpPr>
        <p:spPr>
          <a:xfrm>
            <a:off x="1275644" y="0"/>
            <a:ext cx="1535289"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0"/>
          <p:cNvSpPr txBox="1">
            <a:spLocks noChangeArrowheads="1"/>
          </p:cNvSpPr>
          <p:nvPr/>
        </p:nvSpPr>
        <p:spPr bwMode="auto">
          <a:xfrm>
            <a:off x="5125154" y="2077570"/>
            <a:ext cx="6095999" cy="446276"/>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500" b="1" dirty="0">
                <a:solidFill>
                  <a:srgbClr val="EF3425"/>
                </a:solidFill>
                <a:latin typeface="Times New Roman" panose="02020603050405020304" pitchFamily="18" charset="0"/>
                <a:cs typeface="Times New Roman" panose="02020603050405020304" pitchFamily="18" charset="0"/>
              </a:rPr>
              <a:t>P </a:t>
            </a:r>
            <a:r>
              <a:rPr lang="en-US" sz="2500" b="1" dirty="0">
                <a:solidFill>
                  <a:srgbClr val="EF3425"/>
                </a:solidFill>
                <a:latin typeface="Times New Roman" panose="02020603050405020304" pitchFamily="18" charset="0"/>
                <a:ea typeface="맑은 고딕" panose="020B0503020000020004" pitchFamily="50" charset="-127"/>
                <a:cs typeface="Times New Roman" panose="02020603050405020304" pitchFamily="18" charset="0"/>
              </a:rPr>
              <a:t>≡ </a:t>
            </a:r>
            <a:r>
              <a:rPr lang="en-US" sz="2500" b="1" i="1" dirty="0">
                <a:solidFill>
                  <a:srgbClr val="EF3425"/>
                </a:solidFill>
                <a:latin typeface="Times New Roman" panose="02020603050405020304" pitchFamily="18" charset="0"/>
                <a:ea typeface="맑은 고딕" panose="020B0503020000020004" pitchFamily="50" charset="-127"/>
                <a:cs typeface="Times New Roman" panose="02020603050405020304" pitchFamily="18" charset="0"/>
              </a:rPr>
              <a:t>ā</a:t>
            </a:r>
            <a:r>
              <a:rPr lang="en-US" sz="2500" b="1" dirty="0">
                <a:solidFill>
                  <a:srgbClr val="EF3425"/>
                </a:solidFill>
                <a:latin typeface="Times New Roman" panose="02020603050405020304" pitchFamily="18" charset="0"/>
                <a:ea typeface="맑은 고딕" panose="020B0503020000020004" pitchFamily="50" charset="-127"/>
                <a:cs typeface="Times New Roman" panose="02020603050405020304" pitchFamily="18" charset="0"/>
              </a:rPr>
              <a:t>(C – </a:t>
            </a:r>
            <a:r>
              <a:rPr lang="en-US" sz="2500" b="1" i="1" dirty="0">
                <a:solidFill>
                  <a:srgbClr val="EF3425"/>
                </a:solidFill>
                <a:latin typeface="Times New Roman" panose="02020603050405020304" pitchFamily="18" charset="0"/>
                <a:ea typeface="맑은 고딕" panose="020B0503020000020004" pitchFamily="50" charset="-127"/>
                <a:cs typeface="Times New Roman" panose="02020603050405020304" pitchFamily="18" charset="0"/>
              </a:rPr>
              <a:t>b</a:t>
            </a:r>
            <a:r>
              <a:rPr lang="en-US" sz="2500" b="1" dirty="0">
                <a:solidFill>
                  <a:srgbClr val="EF3425"/>
                </a:solidFill>
                <a:latin typeface="Times New Roman" panose="02020603050405020304" pitchFamily="18" charset="0"/>
                <a:ea typeface="맑은 고딕" panose="020B0503020000020004" pitchFamily="50" charset="-127"/>
                <a:cs typeface="Times New Roman" panose="02020603050405020304" pitchFamily="18" charset="0"/>
              </a:rPr>
              <a:t>) (mod 26), 0≤C≤25</a:t>
            </a:r>
            <a:endParaRPr lang="en-US" sz="2500" b="1" dirty="0">
              <a:solidFill>
                <a:srgbClr val="EF3425"/>
              </a:solidFill>
              <a:latin typeface="Times New Roman" panose="02020603050405020304" pitchFamily="18" charset="0"/>
              <a:cs typeface="Times New Roman" panose="02020603050405020304" pitchFamily="18" charset="0"/>
            </a:endParaRPr>
          </a:p>
        </p:txBody>
      </p:sp>
      <p:grpSp>
        <p:nvGrpSpPr>
          <p:cNvPr id="11" name="Group 10"/>
          <p:cNvGrpSpPr/>
          <p:nvPr/>
        </p:nvGrpSpPr>
        <p:grpSpPr>
          <a:xfrm>
            <a:off x="4492378" y="2064380"/>
            <a:ext cx="548640" cy="548640"/>
            <a:chOff x="8093534" y="1164886"/>
            <a:chExt cx="548640" cy="548640"/>
          </a:xfrm>
        </p:grpSpPr>
        <p:sp>
          <p:nvSpPr>
            <p:cNvPr id="12" name="Oval 11"/>
            <p:cNvSpPr>
              <a:spLocks noChangeAspect="1"/>
            </p:cNvSpPr>
            <p:nvPr/>
          </p:nvSpPr>
          <p:spPr>
            <a:xfrm>
              <a:off x="8093534" y="1164886"/>
              <a:ext cx="548640" cy="548640"/>
            </a:xfrm>
            <a:prstGeom prst="ellipse">
              <a:avLst/>
            </a:prstGeom>
            <a:solidFill>
              <a:srgbClr val="EF3425"/>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13" name="Freeform 23"/>
            <p:cNvSpPr>
              <a:spLocks noChangeArrowheads="1"/>
            </p:cNvSpPr>
            <p:nvPr/>
          </p:nvSpPr>
          <p:spPr bwMode="auto">
            <a:xfrm>
              <a:off x="8237238" y="1316084"/>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FFFF"/>
            </a:solidFill>
            <a:ln>
              <a:noFill/>
            </a:ln>
            <a:effectLst/>
          </p:spPr>
          <p:txBody>
            <a:bodyPr wrap="none" anchor="ctr"/>
            <a:lstStyle/>
            <a:p>
              <a:endParaRPr lang="en-US"/>
            </a:p>
          </p:txBody>
        </p:sp>
      </p:grpSp>
      <p:sp>
        <p:nvSpPr>
          <p:cNvPr id="14" name="Text Box 10"/>
          <p:cNvSpPr txBox="1">
            <a:spLocks noChangeArrowheads="1"/>
          </p:cNvSpPr>
          <p:nvPr/>
        </p:nvSpPr>
        <p:spPr bwMode="auto">
          <a:xfrm>
            <a:off x="5125155" y="3091669"/>
            <a:ext cx="6985781" cy="806375"/>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2200" b="1" dirty="0">
                <a:solidFill>
                  <a:srgbClr val="8397B1"/>
                </a:solidFill>
                <a:latin typeface="Candara" panose="020E0502030303020204" pitchFamily="34" charset="0"/>
              </a:rPr>
              <a:t>a</a:t>
            </a:r>
            <a:r>
              <a:rPr lang="az-Cyrl-AZ" sz="2200" b="1" baseline="30000" dirty="0">
                <a:solidFill>
                  <a:srgbClr val="8397B1"/>
                </a:solidFill>
                <a:latin typeface="Candara" panose="020E0502030303020204" pitchFamily="34" charset="0"/>
              </a:rPr>
              <a:t>Ф</a:t>
            </a:r>
            <a:r>
              <a:rPr lang="en-US" sz="2200" b="1" baseline="30000" dirty="0">
                <a:solidFill>
                  <a:srgbClr val="8397B1"/>
                </a:solidFill>
                <a:latin typeface="Candara" panose="020E0502030303020204" pitchFamily="34" charset="0"/>
              </a:rPr>
              <a:t>(n) </a:t>
            </a:r>
            <a:r>
              <a:rPr lang="en-US" sz="2200" b="1" dirty="0">
                <a:solidFill>
                  <a:srgbClr val="8397B1"/>
                </a:solidFill>
                <a:latin typeface="맑은 고딕" panose="020B0503020000020004" pitchFamily="50" charset="-127"/>
                <a:ea typeface="맑은 고딕" panose="020B0503020000020004" pitchFamily="50" charset="-127"/>
              </a:rPr>
              <a:t>≡ 1 (mod n) </a:t>
            </a:r>
          </a:p>
          <a:p>
            <a:pPr defTabSz="1219170">
              <a:spcBef>
                <a:spcPct val="20000"/>
              </a:spcBef>
              <a:defRPr/>
            </a:pPr>
            <a:r>
              <a:rPr lang="az-Cyrl-AZ" sz="2200" b="1" dirty="0">
                <a:solidFill>
                  <a:srgbClr val="8397B1"/>
                </a:solidFill>
                <a:latin typeface="맑은 고딕" panose="020B0503020000020004" pitchFamily="50" charset="-127"/>
                <a:ea typeface="맑은 고딕" panose="020B0503020000020004" pitchFamily="50" charset="-127"/>
              </a:rPr>
              <a:t>Ф</a:t>
            </a:r>
            <a:r>
              <a:rPr lang="en-US" sz="2200" b="1" dirty="0">
                <a:solidFill>
                  <a:srgbClr val="8397B1"/>
                </a:solidFill>
                <a:latin typeface="맑은 고딕" panose="020B0503020000020004" pitchFamily="50" charset="-127"/>
                <a:ea typeface="맑은 고딕" panose="020B0503020000020004" pitchFamily="50" charset="-127"/>
              </a:rPr>
              <a:t>(n)</a:t>
            </a:r>
            <a:r>
              <a:rPr lang="ko-KR" altLang="en-US" sz="2200" b="1" dirty="0">
                <a:solidFill>
                  <a:srgbClr val="8397B1"/>
                </a:solidFill>
                <a:latin typeface="맑은 고딕" panose="020B0503020000020004" pitchFamily="50" charset="-127"/>
                <a:ea typeface="맑은 고딕" panose="020B0503020000020004" pitchFamily="50" charset="-127"/>
              </a:rPr>
              <a:t>이란 </a:t>
            </a:r>
            <a:r>
              <a:rPr lang="en-US" altLang="ko-KR" sz="2200" b="1" dirty="0">
                <a:solidFill>
                  <a:srgbClr val="8397B1"/>
                </a:solidFill>
                <a:latin typeface="맑은 고딕" panose="020B0503020000020004" pitchFamily="50" charset="-127"/>
                <a:ea typeface="맑은 고딕" panose="020B0503020000020004" pitchFamily="50" charset="-127"/>
              </a:rPr>
              <a:t>n</a:t>
            </a:r>
            <a:r>
              <a:rPr lang="ko-KR" altLang="en-US" sz="2200" b="1" dirty="0">
                <a:solidFill>
                  <a:srgbClr val="8397B1"/>
                </a:solidFill>
                <a:latin typeface="맑은 고딕" panose="020B0503020000020004" pitchFamily="50" charset="-127"/>
                <a:ea typeface="맑은 고딕" panose="020B0503020000020004" pitchFamily="50" charset="-127"/>
              </a:rPr>
              <a:t>보다 작은 정수 중 </a:t>
            </a:r>
            <a:r>
              <a:rPr lang="en-US" altLang="ko-KR" sz="2200" b="1" dirty="0">
                <a:solidFill>
                  <a:srgbClr val="8397B1"/>
                </a:solidFill>
                <a:latin typeface="맑은 고딕" panose="020B0503020000020004" pitchFamily="50" charset="-127"/>
                <a:ea typeface="맑은 고딕" panose="020B0503020000020004" pitchFamily="50" charset="-127"/>
              </a:rPr>
              <a:t>n</a:t>
            </a:r>
            <a:r>
              <a:rPr lang="ko-KR" altLang="en-US" sz="2200" b="1" dirty="0">
                <a:solidFill>
                  <a:srgbClr val="8397B1"/>
                </a:solidFill>
                <a:latin typeface="맑은 고딕" panose="020B0503020000020004" pitchFamily="50" charset="-127"/>
                <a:ea typeface="맑은 고딕" panose="020B0503020000020004" pitchFamily="50" charset="-127"/>
              </a:rPr>
              <a:t>과 서로소인 수의 개수</a:t>
            </a:r>
            <a:endParaRPr lang="en-US" sz="2200" b="1" dirty="0">
              <a:solidFill>
                <a:srgbClr val="8397B1"/>
              </a:solidFill>
              <a:latin typeface="Candara" panose="020E0502030303020204" pitchFamily="34" charset="0"/>
            </a:endParaRPr>
          </a:p>
        </p:txBody>
      </p:sp>
      <p:grpSp>
        <p:nvGrpSpPr>
          <p:cNvPr id="15" name="Group 14"/>
          <p:cNvGrpSpPr/>
          <p:nvPr/>
        </p:nvGrpSpPr>
        <p:grpSpPr>
          <a:xfrm>
            <a:off x="4492378" y="3181980"/>
            <a:ext cx="548640" cy="548640"/>
            <a:chOff x="8093534" y="1164886"/>
            <a:chExt cx="548640" cy="548640"/>
          </a:xfrm>
        </p:grpSpPr>
        <p:sp>
          <p:nvSpPr>
            <p:cNvPr id="16" name="Oval 15"/>
            <p:cNvSpPr>
              <a:spLocks noChangeAspect="1"/>
            </p:cNvSpPr>
            <p:nvPr/>
          </p:nvSpPr>
          <p:spPr>
            <a:xfrm>
              <a:off x="8093534" y="1164886"/>
              <a:ext cx="548640" cy="548640"/>
            </a:xfrm>
            <a:prstGeom prst="ellipse">
              <a:avLst/>
            </a:prstGeom>
            <a:solidFill>
              <a:srgbClr val="8397B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17" name="Freeform 23"/>
            <p:cNvSpPr>
              <a:spLocks noChangeArrowheads="1"/>
            </p:cNvSpPr>
            <p:nvPr/>
          </p:nvSpPr>
          <p:spPr bwMode="auto">
            <a:xfrm>
              <a:off x="8237238" y="1316084"/>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FFFF"/>
            </a:solidFill>
            <a:ln>
              <a:noFill/>
            </a:ln>
            <a:effectLst/>
          </p:spPr>
          <p:txBody>
            <a:bodyPr wrap="none" anchor="ctr"/>
            <a:lstStyle/>
            <a:p>
              <a:endParaRPr lang="en-US"/>
            </a:p>
          </p:txBody>
        </p:sp>
      </p:grpSp>
      <p:sp>
        <p:nvSpPr>
          <p:cNvPr id="18" name="Text Box 10"/>
          <p:cNvSpPr txBox="1">
            <a:spLocks noChangeArrowheads="1"/>
          </p:cNvSpPr>
          <p:nvPr/>
        </p:nvSpPr>
        <p:spPr bwMode="auto">
          <a:xfrm>
            <a:off x="5125155" y="4208398"/>
            <a:ext cx="6095999" cy="907941"/>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ko-KR" altLang="en-US" sz="2500" b="1" dirty="0">
                <a:solidFill>
                  <a:schemeClr val="accent1">
                    <a:lumMod val="60000"/>
                    <a:lumOff val="40000"/>
                  </a:schemeClr>
                </a:solidFill>
                <a:latin typeface="Times New Roman" panose="02020603050405020304" pitchFamily="18" charset="0"/>
                <a:cs typeface="Times New Roman" panose="02020603050405020304" pitchFamily="18" charset="0"/>
              </a:rPr>
              <a:t>즉</a:t>
            </a:r>
            <a:r>
              <a:rPr lang="en-US" altLang="ko-KR" sz="2500" b="1" dirty="0">
                <a:solidFill>
                  <a:schemeClr val="accent1">
                    <a:lumMod val="60000"/>
                    <a:lumOff val="40000"/>
                  </a:schemeClr>
                </a:solidFill>
                <a:latin typeface="Times New Roman" panose="02020603050405020304" pitchFamily="18" charset="0"/>
                <a:cs typeface="Times New Roman" panose="02020603050405020304" pitchFamily="18" charset="0"/>
              </a:rPr>
              <a:t>, a</a:t>
            </a:r>
            <a:r>
              <a:rPr lang="az-Cyrl-AZ" altLang="ko-KR" sz="2500" b="1" baseline="30000" dirty="0">
                <a:solidFill>
                  <a:schemeClr val="accent1">
                    <a:lumMod val="60000"/>
                    <a:lumOff val="40000"/>
                  </a:schemeClr>
                </a:solidFill>
                <a:latin typeface="Times New Roman" panose="02020603050405020304" pitchFamily="18" charset="0"/>
                <a:cs typeface="Times New Roman" panose="02020603050405020304" pitchFamily="18" charset="0"/>
              </a:rPr>
              <a:t>Ф</a:t>
            </a:r>
            <a:r>
              <a:rPr lang="en-US" altLang="ko-KR" sz="2500" b="1" baseline="30000" dirty="0">
                <a:solidFill>
                  <a:schemeClr val="accent1">
                    <a:lumMod val="60000"/>
                    <a:lumOff val="40000"/>
                  </a:schemeClr>
                </a:solidFill>
                <a:latin typeface="Times New Roman" panose="02020603050405020304" pitchFamily="18" charset="0"/>
                <a:cs typeface="Times New Roman" panose="02020603050405020304" pitchFamily="18" charset="0"/>
              </a:rPr>
              <a:t>(n)</a:t>
            </a:r>
            <a:r>
              <a:rPr lang="en-US" altLang="ko-KR" sz="2500" b="1" dirty="0">
                <a:solidFill>
                  <a:schemeClr val="accent1">
                    <a:lumMod val="60000"/>
                    <a:lumOff val="40000"/>
                  </a:schemeClr>
                </a:solidFill>
                <a:latin typeface="Times New Roman" panose="02020603050405020304" pitchFamily="18" charset="0"/>
                <a:cs typeface="Times New Roman" panose="02020603050405020304" pitchFamily="18" charset="0"/>
              </a:rPr>
              <a:t> = </a:t>
            </a:r>
            <a:r>
              <a:rPr lang="en-US" altLang="ko-KR" sz="2500" b="1" dirty="0" err="1">
                <a:solidFill>
                  <a:schemeClr val="accent1">
                    <a:lumMod val="60000"/>
                    <a:lumOff val="40000"/>
                  </a:schemeClr>
                </a:solidFill>
                <a:latin typeface="Times New Roman" panose="02020603050405020304" pitchFamily="18" charset="0"/>
                <a:cs typeface="Times New Roman" panose="02020603050405020304" pitchFamily="18" charset="0"/>
              </a:rPr>
              <a:t>a</a:t>
            </a:r>
            <a:r>
              <a:rPr lang="en-US" altLang="ko-KR" sz="2500" b="1" i="1" dirty="0" err="1">
                <a:solidFill>
                  <a:srgbClr val="FF0000"/>
                </a:solidFill>
                <a:latin typeface="Times New Roman" panose="02020603050405020304" pitchFamily="18" charset="0"/>
                <a:cs typeface="Times New Roman" panose="02020603050405020304" pitchFamily="18" charset="0"/>
              </a:rPr>
              <a:t>ā</a:t>
            </a:r>
            <a:r>
              <a:rPr lang="en-US" altLang="ko-KR" sz="2500" b="1" dirty="0">
                <a:solidFill>
                  <a:schemeClr val="accent1">
                    <a:lumMod val="60000"/>
                    <a:lumOff val="40000"/>
                  </a:schemeClr>
                </a:solidFill>
                <a:latin typeface="Times New Roman" panose="02020603050405020304" pitchFamily="18" charset="0"/>
                <a:cs typeface="Times New Roman" panose="02020603050405020304" pitchFamily="18" charset="0"/>
              </a:rPr>
              <a:t> </a:t>
            </a:r>
            <a:r>
              <a:rPr lang="en-US" altLang="ko-KR" sz="2500" b="1" dirty="0">
                <a:solidFill>
                  <a:schemeClr val="accent1">
                    <a:lumMod val="60000"/>
                    <a:lumOff val="40000"/>
                  </a:schemeClr>
                </a:solidFill>
                <a:latin typeface="Times New Roman" panose="02020603050405020304" pitchFamily="18" charset="0"/>
                <a:ea typeface="맑은 고딕" panose="020B0503020000020004" pitchFamily="50" charset="-127"/>
                <a:cs typeface="Times New Roman" panose="02020603050405020304" pitchFamily="18" charset="0"/>
              </a:rPr>
              <a:t>≡ 1 (mod n)</a:t>
            </a:r>
          </a:p>
          <a:p>
            <a:pPr defTabSz="1219170">
              <a:spcBef>
                <a:spcPct val="20000"/>
              </a:spcBef>
              <a:defRPr/>
            </a:pPr>
            <a:r>
              <a:rPr lang="en-US" altLang="ko-KR" sz="2500" b="1" i="1" dirty="0">
                <a:solidFill>
                  <a:schemeClr val="accent1">
                    <a:lumMod val="60000"/>
                    <a:lumOff val="40000"/>
                  </a:schemeClr>
                </a:solidFill>
                <a:latin typeface="Times New Roman" panose="02020603050405020304" pitchFamily="18" charset="0"/>
                <a:cs typeface="Times New Roman" panose="02020603050405020304" pitchFamily="18" charset="0"/>
              </a:rPr>
              <a:t>ā</a:t>
            </a:r>
            <a:r>
              <a:rPr lang="en-US" altLang="ko-KR" sz="2500" b="1" dirty="0">
                <a:solidFill>
                  <a:schemeClr val="accent1">
                    <a:lumMod val="60000"/>
                    <a:lumOff val="40000"/>
                  </a:schemeClr>
                </a:solidFill>
                <a:latin typeface="Times New Roman" panose="02020603050405020304" pitchFamily="18" charset="0"/>
                <a:cs typeface="Times New Roman" panose="02020603050405020304" pitchFamily="18" charset="0"/>
              </a:rPr>
              <a:t> = a</a:t>
            </a:r>
            <a:r>
              <a:rPr lang="az-Cyrl-AZ" altLang="ko-KR" sz="2500" b="1" baseline="30000" dirty="0">
                <a:solidFill>
                  <a:schemeClr val="accent1">
                    <a:lumMod val="60000"/>
                    <a:lumOff val="40000"/>
                  </a:schemeClr>
                </a:solidFill>
                <a:latin typeface="Times New Roman" panose="02020603050405020304" pitchFamily="18" charset="0"/>
                <a:cs typeface="Times New Roman" panose="02020603050405020304" pitchFamily="18" charset="0"/>
              </a:rPr>
              <a:t>Ф</a:t>
            </a:r>
            <a:r>
              <a:rPr lang="en-US" altLang="ko-KR" sz="2500" b="1" baseline="30000" dirty="0">
                <a:solidFill>
                  <a:schemeClr val="accent1">
                    <a:lumMod val="60000"/>
                    <a:lumOff val="40000"/>
                  </a:schemeClr>
                </a:solidFill>
                <a:latin typeface="Times New Roman" panose="02020603050405020304" pitchFamily="18" charset="0"/>
                <a:cs typeface="Times New Roman" panose="02020603050405020304" pitchFamily="18" charset="0"/>
              </a:rPr>
              <a:t>(n)-1</a:t>
            </a:r>
            <a:r>
              <a:rPr lang="en-US" altLang="ko-KR" sz="2500" b="1" dirty="0">
                <a:solidFill>
                  <a:schemeClr val="accent1">
                    <a:lumMod val="60000"/>
                    <a:lumOff val="40000"/>
                  </a:schemeClr>
                </a:solidFill>
                <a:latin typeface="Times New Roman" panose="02020603050405020304" pitchFamily="18" charset="0"/>
                <a:cs typeface="Times New Roman" panose="02020603050405020304" pitchFamily="18" charset="0"/>
              </a:rPr>
              <a:t> (mod n)</a:t>
            </a:r>
            <a:endParaRPr lang="en-US" sz="2500" b="1"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grpSp>
        <p:nvGrpSpPr>
          <p:cNvPr id="19" name="Group 18"/>
          <p:cNvGrpSpPr/>
          <p:nvPr/>
        </p:nvGrpSpPr>
        <p:grpSpPr>
          <a:xfrm>
            <a:off x="4492378" y="4298709"/>
            <a:ext cx="548640" cy="548640"/>
            <a:chOff x="8093534" y="1164886"/>
            <a:chExt cx="548640" cy="548640"/>
          </a:xfrm>
        </p:grpSpPr>
        <p:sp>
          <p:nvSpPr>
            <p:cNvPr id="20" name="Oval 19"/>
            <p:cNvSpPr>
              <a:spLocks noChangeAspect="1"/>
            </p:cNvSpPr>
            <p:nvPr/>
          </p:nvSpPr>
          <p:spPr>
            <a:xfrm>
              <a:off x="8093534" y="1164886"/>
              <a:ext cx="548640" cy="548640"/>
            </a:xfrm>
            <a:prstGeom prst="ellipse">
              <a:avLst/>
            </a:prstGeom>
            <a:solidFill>
              <a:srgbClr val="44546B"/>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21" name="Freeform 23"/>
            <p:cNvSpPr>
              <a:spLocks noChangeArrowheads="1"/>
            </p:cNvSpPr>
            <p:nvPr/>
          </p:nvSpPr>
          <p:spPr bwMode="auto">
            <a:xfrm>
              <a:off x="8237238" y="1316084"/>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FFFF"/>
            </a:solidFill>
            <a:ln>
              <a:noFill/>
            </a:ln>
            <a:effectLst/>
          </p:spPr>
          <p:txBody>
            <a:bodyPr wrap="none" anchor="ctr"/>
            <a:lstStyle/>
            <a:p>
              <a:endParaRPr lang="en-US"/>
            </a:p>
          </p:txBody>
        </p:sp>
      </p:grpSp>
      <p:sp>
        <p:nvSpPr>
          <p:cNvPr id="3" name="Rectangle 2"/>
          <p:cNvSpPr/>
          <p:nvPr/>
        </p:nvSpPr>
        <p:spPr>
          <a:xfrm>
            <a:off x="440266" y="1212336"/>
            <a:ext cx="3206044" cy="3172178"/>
          </a:xfrm>
          <a:prstGeom prst="rect">
            <a:avLst/>
          </a:prstGeom>
          <a:noFill/>
          <a:ln w="1270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Box 10"/>
          <p:cNvSpPr txBox="1">
            <a:spLocks noChangeArrowheads="1"/>
          </p:cNvSpPr>
          <p:nvPr/>
        </p:nvSpPr>
        <p:spPr bwMode="auto">
          <a:xfrm>
            <a:off x="5125155" y="5325127"/>
            <a:ext cx="6095999" cy="907941"/>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en-US" sz="2500" b="1" dirty="0">
                <a:solidFill>
                  <a:srgbClr val="B5B5B5"/>
                </a:solidFill>
                <a:latin typeface="Times New Roman" panose="02020603050405020304" pitchFamily="18" charset="0"/>
                <a:cs typeface="Times New Roman" panose="02020603050405020304" pitchFamily="18" charset="0"/>
              </a:rPr>
              <a:t>P </a:t>
            </a:r>
            <a:r>
              <a:rPr lang="en-US" sz="2500" b="1" dirty="0">
                <a:solidFill>
                  <a:srgbClr val="B5B5B5"/>
                </a:solidFill>
                <a:latin typeface="Times New Roman" panose="02020603050405020304" pitchFamily="18" charset="0"/>
                <a:ea typeface="맑은 고딕" panose="020B0503020000020004" pitchFamily="50" charset="-127"/>
                <a:cs typeface="Times New Roman" panose="02020603050405020304" pitchFamily="18" charset="0"/>
              </a:rPr>
              <a:t>≡ </a:t>
            </a:r>
            <a:r>
              <a:rPr lang="en-US" sz="2500" b="1" i="1" dirty="0">
                <a:solidFill>
                  <a:srgbClr val="B5B5B5"/>
                </a:solidFill>
                <a:latin typeface="Times New Roman" panose="02020603050405020304" pitchFamily="18" charset="0"/>
                <a:ea typeface="맑은 고딕" panose="020B0503020000020004" pitchFamily="50" charset="-127"/>
                <a:cs typeface="Times New Roman" panose="02020603050405020304" pitchFamily="18" charset="0"/>
              </a:rPr>
              <a:t>ā</a:t>
            </a:r>
            <a:r>
              <a:rPr lang="en-US" sz="2500" b="1" dirty="0">
                <a:solidFill>
                  <a:srgbClr val="B5B5B5"/>
                </a:solidFill>
                <a:latin typeface="Times New Roman" panose="02020603050405020304" pitchFamily="18" charset="0"/>
                <a:ea typeface="맑은 고딕" panose="020B0503020000020004" pitchFamily="50" charset="-127"/>
                <a:cs typeface="Times New Roman" panose="02020603050405020304" pitchFamily="18" charset="0"/>
              </a:rPr>
              <a:t>(C – </a:t>
            </a:r>
            <a:r>
              <a:rPr lang="en-US" sz="2500" b="1" i="1" dirty="0">
                <a:solidFill>
                  <a:srgbClr val="B5B5B5"/>
                </a:solidFill>
                <a:latin typeface="Times New Roman" panose="02020603050405020304" pitchFamily="18" charset="0"/>
                <a:ea typeface="맑은 고딕" panose="020B0503020000020004" pitchFamily="50" charset="-127"/>
                <a:cs typeface="Times New Roman" panose="02020603050405020304" pitchFamily="18" charset="0"/>
              </a:rPr>
              <a:t>b</a:t>
            </a:r>
            <a:r>
              <a:rPr lang="en-US" sz="2500" b="1" dirty="0">
                <a:solidFill>
                  <a:srgbClr val="B5B5B5"/>
                </a:solidFill>
                <a:latin typeface="Times New Roman" panose="02020603050405020304" pitchFamily="18" charset="0"/>
                <a:ea typeface="맑은 고딕" panose="020B0503020000020004" pitchFamily="50" charset="-127"/>
                <a:cs typeface="Times New Roman" panose="02020603050405020304" pitchFamily="18" charset="0"/>
              </a:rPr>
              <a:t>) </a:t>
            </a:r>
            <a:r>
              <a:rPr lang="en-US" altLang="ko-KR" sz="2500" b="1" dirty="0">
                <a:solidFill>
                  <a:srgbClr val="B5B5B5"/>
                </a:solidFill>
                <a:latin typeface="Times New Roman" panose="02020603050405020304" pitchFamily="18" charset="0"/>
                <a:cs typeface="Times New Roman" panose="02020603050405020304" pitchFamily="18" charset="0"/>
              </a:rPr>
              <a:t>≡ a</a:t>
            </a:r>
            <a:r>
              <a:rPr lang="az-Cyrl-AZ" altLang="ko-KR" sz="2500" b="1" baseline="30000" dirty="0">
                <a:solidFill>
                  <a:srgbClr val="B5B5B5"/>
                </a:solidFill>
                <a:latin typeface="Times New Roman" panose="02020603050405020304" pitchFamily="18" charset="0"/>
                <a:cs typeface="Times New Roman" panose="02020603050405020304" pitchFamily="18" charset="0"/>
              </a:rPr>
              <a:t>Ф</a:t>
            </a:r>
            <a:r>
              <a:rPr lang="en-US" altLang="ko-KR" sz="2500" b="1" baseline="30000" dirty="0">
                <a:solidFill>
                  <a:srgbClr val="B5B5B5"/>
                </a:solidFill>
                <a:latin typeface="Times New Roman" panose="02020603050405020304" pitchFamily="18" charset="0"/>
                <a:cs typeface="Times New Roman" panose="02020603050405020304" pitchFamily="18" charset="0"/>
              </a:rPr>
              <a:t>(26)-1</a:t>
            </a:r>
            <a:r>
              <a:rPr lang="en-US" altLang="ko-KR" sz="2500" b="1" dirty="0">
                <a:solidFill>
                  <a:srgbClr val="B5B5B5"/>
                </a:solidFill>
                <a:latin typeface="Times New Roman" panose="02020603050405020304" pitchFamily="18" charset="0"/>
                <a:cs typeface="Times New Roman" panose="02020603050405020304" pitchFamily="18" charset="0"/>
              </a:rPr>
              <a:t>(C – </a:t>
            </a:r>
            <a:r>
              <a:rPr lang="en-US" altLang="ko-KR" sz="2500" b="1" i="1" dirty="0">
                <a:solidFill>
                  <a:srgbClr val="B5B5B5"/>
                </a:solidFill>
                <a:latin typeface="Times New Roman" panose="02020603050405020304" pitchFamily="18" charset="0"/>
                <a:cs typeface="Times New Roman" panose="02020603050405020304" pitchFamily="18" charset="0"/>
              </a:rPr>
              <a:t>b</a:t>
            </a:r>
            <a:r>
              <a:rPr lang="en-US" altLang="ko-KR" sz="2500" b="1" dirty="0">
                <a:solidFill>
                  <a:srgbClr val="B5B5B5"/>
                </a:solidFill>
                <a:latin typeface="Times New Roman" panose="02020603050405020304" pitchFamily="18" charset="0"/>
                <a:cs typeface="Times New Roman" panose="02020603050405020304" pitchFamily="18" charset="0"/>
              </a:rPr>
              <a:t>) ≡ a</a:t>
            </a:r>
            <a:r>
              <a:rPr lang="en-US" altLang="ko-KR" sz="2500" b="1" baseline="30000" dirty="0">
                <a:solidFill>
                  <a:srgbClr val="B5B5B5"/>
                </a:solidFill>
                <a:latin typeface="Times New Roman" panose="02020603050405020304" pitchFamily="18" charset="0"/>
                <a:cs typeface="Times New Roman" panose="02020603050405020304" pitchFamily="18" charset="0"/>
              </a:rPr>
              <a:t>11</a:t>
            </a:r>
            <a:r>
              <a:rPr lang="en-US" altLang="ko-KR" sz="2500" b="1" dirty="0">
                <a:solidFill>
                  <a:srgbClr val="B5B5B5"/>
                </a:solidFill>
                <a:latin typeface="Times New Roman" panose="02020603050405020304" pitchFamily="18" charset="0"/>
                <a:cs typeface="Times New Roman" panose="02020603050405020304" pitchFamily="18" charset="0"/>
              </a:rPr>
              <a:t>(C – </a:t>
            </a:r>
            <a:r>
              <a:rPr lang="en-US" altLang="ko-KR" sz="2500" b="1" i="1" dirty="0">
                <a:solidFill>
                  <a:srgbClr val="B5B5B5"/>
                </a:solidFill>
                <a:latin typeface="Times New Roman" panose="02020603050405020304" pitchFamily="18" charset="0"/>
                <a:cs typeface="Times New Roman" panose="02020603050405020304" pitchFamily="18" charset="0"/>
              </a:rPr>
              <a:t>b</a:t>
            </a:r>
            <a:r>
              <a:rPr lang="en-US" altLang="ko-KR" sz="2500" b="1" dirty="0">
                <a:solidFill>
                  <a:srgbClr val="B5B5B5"/>
                </a:solidFill>
                <a:latin typeface="Times New Roman" panose="02020603050405020304" pitchFamily="18" charset="0"/>
                <a:cs typeface="Times New Roman" panose="02020603050405020304" pitchFamily="18" charset="0"/>
              </a:rPr>
              <a:t>)</a:t>
            </a:r>
          </a:p>
          <a:p>
            <a:pPr defTabSz="1219170">
              <a:spcBef>
                <a:spcPct val="20000"/>
              </a:spcBef>
              <a:defRPr/>
            </a:pPr>
            <a:r>
              <a:rPr lang="en-US" sz="2500" b="1" dirty="0">
                <a:solidFill>
                  <a:srgbClr val="B5B5B5"/>
                </a:solidFill>
                <a:latin typeface="Times New Roman" panose="02020603050405020304" pitchFamily="18" charset="0"/>
                <a:cs typeface="Times New Roman" panose="02020603050405020304" pitchFamily="18" charset="0"/>
              </a:rPr>
              <a:t>(mod 26), 0≤C≤25.</a:t>
            </a:r>
          </a:p>
        </p:txBody>
      </p:sp>
      <p:grpSp>
        <p:nvGrpSpPr>
          <p:cNvPr id="25" name="Group 24"/>
          <p:cNvGrpSpPr/>
          <p:nvPr/>
        </p:nvGrpSpPr>
        <p:grpSpPr>
          <a:xfrm>
            <a:off x="4492378" y="5415438"/>
            <a:ext cx="548640" cy="548640"/>
            <a:chOff x="8093534" y="1164886"/>
            <a:chExt cx="548640" cy="548640"/>
          </a:xfrm>
        </p:grpSpPr>
        <p:sp>
          <p:nvSpPr>
            <p:cNvPr id="26" name="Oval 25"/>
            <p:cNvSpPr>
              <a:spLocks noChangeAspect="1"/>
            </p:cNvSpPr>
            <p:nvPr/>
          </p:nvSpPr>
          <p:spPr>
            <a:xfrm>
              <a:off x="8093534" y="1164886"/>
              <a:ext cx="548640" cy="548640"/>
            </a:xfrm>
            <a:prstGeom prst="ellipse">
              <a:avLst/>
            </a:prstGeom>
            <a:solidFill>
              <a:srgbClr val="B5B5B5"/>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27" name="Freeform 23"/>
            <p:cNvSpPr>
              <a:spLocks noChangeArrowheads="1"/>
            </p:cNvSpPr>
            <p:nvPr/>
          </p:nvSpPr>
          <p:spPr bwMode="auto">
            <a:xfrm>
              <a:off x="8237238" y="1316084"/>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FFFF"/>
            </a:solidFill>
            <a:ln>
              <a:noFill/>
            </a:ln>
            <a:effectLst/>
          </p:spPr>
          <p:txBody>
            <a:bodyPr wrap="none" anchor="ctr"/>
            <a:lstStyle/>
            <a:p>
              <a:endParaRPr lang="en-US"/>
            </a:p>
          </p:txBody>
        </p:sp>
      </p:grpSp>
    </p:spTree>
    <p:extLst>
      <p:ext uri="{BB962C8B-B14F-4D97-AF65-F5344CB8AC3E}">
        <p14:creationId xmlns:p14="http://schemas.microsoft.com/office/powerpoint/2010/main" val="256873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anim calcmode="lin" valueType="num">
                                      <p:cBhvr>
                                        <p:cTn id="18" dur="500" fill="hold"/>
                                        <p:tgtEl>
                                          <p:spTgt spid="3"/>
                                        </p:tgtEl>
                                        <p:attrNameLst>
                                          <p:attrName>ppt_x</p:attrName>
                                        </p:attrNameLst>
                                      </p:cBhvr>
                                      <p:tavLst>
                                        <p:tav tm="0">
                                          <p:val>
                                            <p:fltVal val="0.5"/>
                                          </p:val>
                                        </p:tav>
                                        <p:tav tm="100000">
                                          <p:val>
                                            <p:strVal val="#ppt_x"/>
                                          </p:val>
                                        </p:tav>
                                      </p:tavLst>
                                    </p:anim>
                                    <p:anim calcmode="lin" valueType="num">
                                      <p:cBhvr>
                                        <p:cTn id="19" dur="500" fill="hold"/>
                                        <p:tgtEl>
                                          <p:spTgt spid="3"/>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23" presetClass="entr" presetSubtype="52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ppt_x</p:attrName>
                                        </p:attrNameLst>
                                      </p:cBhvr>
                                      <p:tavLst>
                                        <p:tav tm="0">
                                          <p:val>
                                            <p:fltVal val="0.5"/>
                                          </p:val>
                                        </p:tav>
                                        <p:tav tm="100000">
                                          <p:val>
                                            <p:strVal val="#ppt_x"/>
                                          </p:val>
                                        </p:tav>
                                      </p:tavLst>
                                    </p:anim>
                                    <p:anim calcmode="lin" valueType="num">
                                      <p:cBhvr>
                                        <p:cTn id="26" dur="500" fill="hold"/>
                                        <p:tgtEl>
                                          <p:spTgt spid="11"/>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2000"/>
                            </p:stCondLst>
                            <p:childTnLst>
                              <p:par>
                                <p:cTn id="32" presetID="23" presetClass="entr" presetSubtype="528"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 calcmode="lin" valueType="num">
                                      <p:cBhvr>
                                        <p:cTn id="36" dur="500" fill="hold"/>
                                        <p:tgtEl>
                                          <p:spTgt spid="15"/>
                                        </p:tgtEl>
                                        <p:attrNameLst>
                                          <p:attrName>ppt_x</p:attrName>
                                        </p:attrNameLst>
                                      </p:cBhvr>
                                      <p:tavLst>
                                        <p:tav tm="0">
                                          <p:val>
                                            <p:fltVal val="0.5"/>
                                          </p:val>
                                        </p:tav>
                                        <p:tav tm="100000">
                                          <p:val>
                                            <p:strVal val="#ppt_x"/>
                                          </p:val>
                                        </p:tav>
                                      </p:tavLst>
                                    </p:anim>
                                    <p:anim calcmode="lin" valueType="num">
                                      <p:cBhvr>
                                        <p:cTn id="37" dur="500" fill="hold"/>
                                        <p:tgtEl>
                                          <p:spTgt spid="15"/>
                                        </p:tgtEl>
                                        <p:attrNameLst>
                                          <p:attrName>ppt_y</p:attrName>
                                        </p:attrNameLst>
                                      </p:cBhvr>
                                      <p:tavLst>
                                        <p:tav tm="0">
                                          <p:val>
                                            <p:fltVal val="0.5"/>
                                          </p:val>
                                        </p:tav>
                                        <p:tav tm="100000">
                                          <p:val>
                                            <p:strVal val="#ppt_y"/>
                                          </p:val>
                                        </p:tav>
                                      </p:tavLst>
                                    </p:anim>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par>
                          <p:cTn id="42" fill="hold">
                            <p:stCondLst>
                              <p:cond delay="3000"/>
                            </p:stCondLst>
                            <p:childTnLst>
                              <p:par>
                                <p:cTn id="43" presetID="23" presetClass="entr" presetSubtype="52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500" fill="hold"/>
                                        <p:tgtEl>
                                          <p:spTgt spid="19"/>
                                        </p:tgtEl>
                                        <p:attrNameLst>
                                          <p:attrName>ppt_w</p:attrName>
                                        </p:attrNameLst>
                                      </p:cBhvr>
                                      <p:tavLst>
                                        <p:tav tm="0">
                                          <p:val>
                                            <p:fltVal val="0"/>
                                          </p:val>
                                        </p:tav>
                                        <p:tav tm="100000">
                                          <p:val>
                                            <p:strVal val="#ppt_w"/>
                                          </p:val>
                                        </p:tav>
                                      </p:tavLst>
                                    </p:anim>
                                    <p:anim calcmode="lin" valueType="num">
                                      <p:cBhvr>
                                        <p:cTn id="46" dur="500" fill="hold"/>
                                        <p:tgtEl>
                                          <p:spTgt spid="19"/>
                                        </p:tgtEl>
                                        <p:attrNameLst>
                                          <p:attrName>ppt_h</p:attrName>
                                        </p:attrNameLst>
                                      </p:cBhvr>
                                      <p:tavLst>
                                        <p:tav tm="0">
                                          <p:val>
                                            <p:fltVal val="0"/>
                                          </p:val>
                                        </p:tav>
                                        <p:tav tm="100000">
                                          <p:val>
                                            <p:strVal val="#ppt_h"/>
                                          </p:val>
                                        </p:tav>
                                      </p:tavLst>
                                    </p:anim>
                                    <p:anim calcmode="lin" valueType="num">
                                      <p:cBhvr>
                                        <p:cTn id="47" dur="500" fill="hold"/>
                                        <p:tgtEl>
                                          <p:spTgt spid="19"/>
                                        </p:tgtEl>
                                        <p:attrNameLst>
                                          <p:attrName>ppt_x</p:attrName>
                                        </p:attrNameLst>
                                      </p:cBhvr>
                                      <p:tavLst>
                                        <p:tav tm="0">
                                          <p:val>
                                            <p:fltVal val="0.5"/>
                                          </p:val>
                                        </p:tav>
                                        <p:tav tm="100000">
                                          <p:val>
                                            <p:strVal val="#ppt_x"/>
                                          </p:val>
                                        </p:tav>
                                      </p:tavLst>
                                    </p:anim>
                                    <p:anim calcmode="lin" valueType="num">
                                      <p:cBhvr>
                                        <p:cTn id="48" dur="500" fill="hold"/>
                                        <p:tgtEl>
                                          <p:spTgt spid="19"/>
                                        </p:tgtEl>
                                        <p:attrNameLst>
                                          <p:attrName>ppt_y</p:attrName>
                                        </p:attrNameLst>
                                      </p:cBhvr>
                                      <p:tavLst>
                                        <p:tav tm="0">
                                          <p:val>
                                            <p:fltVal val="0.5"/>
                                          </p:val>
                                        </p:tav>
                                        <p:tav tm="100000">
                                          <p:val>
                                            <p:strVal val="#ppt_y"/>
                                          </p:val>
                                        </p:tav>
                                      </p:tavLst>
                                    </p:anim>
                                  </p:childTnLst>
                                </p:cTn>
                              </p:par>
                            </p:childTnLst>
                          </p:cTn>
                        </p:par>
                        <p:par>
                          <p:cTn id="49" fill="hold">
                            <p:stCondLst>
                              <p:cond delay="350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par>
                          <p:cTn id="53" fill="hold">
                            <p:stCondLst>
                              <p:cond delay="4000"/>
                            </p:stCondLst>
                            <p:childTnLst>
                              <p:par>
                                <p:cTn id="54" presetID="23" presetClass="entr" presetSubtype="528"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 calcmode="lin" valueType="num">
                                      <p:cBhvr>
                                        <p:cTn id="58" dur="500" fill="hold"/>
                                        <p:tgtEl>
                                          <p:spTgt spid="25"/>
                                        </p:tgtEl>
                                        <p:attrNameLst>
                                          <p:attrName>ppt_x</p:attrName>
                                        </p:attrNameLst>
                                      </p:cBhvr>
                                      <p:tavLst>
                                        <p:tav tm="0">
                                          <p:val>
                                            <p:fltVal val="0.5"/>
                                          </p:val>
                                        </p:tav>
                                        <p:tav tm="100000">
                                          <p:val>
                                            <p:strVal val="#ppt_x"/>
                                          </p:val>
                                        </p:tav>
                                      </p:tavLst>
                                    </p:anim>
                                    <p:anim calcmode="lin" valueType="num">
                                      <p:cBhvr>
                                        <p:cTn id="59" dur="500" fill="hold"/>
                                        <p:tgtEl>
                                          <p:spTgt spid="25"/>
                                        </p:tgtEl>
                                        <p:attrNameLst>
                                          <p:attrName>ppt_y</p:attrName>
                                        </p:attrNameLst>
                                      </p:cBhvr>
                                      <p:tavLst>
                                        <p:tav tm="0">
                                          <p:val>
                                            <p:fltVal val="0.5"/>
                                          </p:val>
                                        </p:tav>
                                        <p:tav tm="100000">
                                          <p:val>
                                            <p:strVal val="#ppt_y"/>
                                          </p:val>
                                        </p:tav>
                                      </p:tavLst>
                                    </p:anim>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4" grpId="0"/>
      <p:bldP spid="18" grpId="0"/>
      <p:bldP spid="3" grpId="0" animBg="1"/>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12" name="Shape 5488"/>
          <p:cNvSpPr>
            <a:spLocks noChangeAspect="1"/>
          </p:cNvSpPr>
          <p:nvPr/>
        </p:nvSpPr>
        <p:spPr>
          <a:xfrm>
            <a:off x="622532" y="367146"/>
            <a:ext cx="914400" cy="914400"/>
          </a:xfrm>
          <a:custGeom>
            <a:avLst/>
            <a:gdLst/>
            <a:ahLst/>
            <a:cxnLst>
              <a:cxn ang="0">
                <a:pos x="wd2" y="hd2"/>
              </a:cxn>
              <a:cxn ang="5400000">
                <a:pos x="wd2" y="hd2"/>
              </a:cxn>
              <a:cxn ang="10800000">
                <a:pos x="wd2" y="hd2"/>
              </a:cxn>
              <a:cxn ang="16200000">
                <a:pos x="wd2" y="hd2"/>
              </a:cxn>
            </a:cxnLst>
            <a:rect l="0" t="0" r="r" b="b"/>
            <a:pathLst>
              <a:path w="21600" h="21600" extrusionOk="0">
                <a:moveTo>
                  <a:pt x="21600" y="953"/>
                </a:moveTo>
                <a:cubicBezTo>
                  <a:pt x="18424" y="19376"/>
                  <a:pt x="18424" y="19376"/>
                  <a:pt x="18424" y="19376"/>
                </a:cubicBezTo>
                <a:cubicBezTo>
                  <a:pt x="18424" y="19694"/>
                  <a:pt x="18106" y="19694"/>
                  <a:pt x="18106" y="20012"/>
                </a:cubicBezTo>
                <a:cubicBezTo>
                  <a:pt x="17788" y="20012"/>
                  <a:pt x="17788" y="20012"/>
                  <a:pt x="17788" y="20012"/>
                </a:cubicBezTo>
                <a:cubicBezTo>
                  <a:pt x="17471" y="20012"/>
                  <a:pt x="17471" y="20012"/>
                  <a:pt x="17471" y="20012"/>
                </a:cubicBezTo>
                <a:cubicBezTo>
                  <a:pt x="11118" y="17471"/>
                  <a:pt x="11118" y="17471"/>
                  <a:pt x="11118" y="17471"/>
                </a:cubicBezTo>
                <a:cubicBezTo>
                  <a:pt x="7306" y="21282"/>
                  <a:pt x="7306" y="21282"/>
                  <a:pt x="7306" y="21282"/>
                </a:cubicBezTo>
                <a:cubicBezTo>
                  <a:pt x="7306" y="21282"/>
                  <a:pt x="6988" y="21600"/>
                  <a:pt x="6988" y="21600"/>
                </a:cubicBezTo>
                <a:cubicBezTo>
                  <a:pt x="6671" y="21600"/>
                  <a:pt x="6671" y="21600"/>
                  <a:pt x="6671" y="21600"/>
                </a:cubicBezTo>
                <a:cubicBezTo>
                  <a:pt x="6353" y="21282"/>
                  <a:pt x="6035" y="20965"/>
                  <a:pt x="6035" y="20647"/>
                </a:cubicBezTo>
                <a:cubicBezTo>
                  <a:pt x="6035" y="15247"/>
                  <a:pt x="6035" y="15247"/>
                  <a:pt x="6035" y="15247"/>
                </a:cubicBezTo>
                <a:cubicBezTo>
                  <a:pt x="318" y="13024"/>
                  <a:pt x="318" y="13024"/>
                  <a:pt x="318" y="13024"/>
                </a:cubicBezTo>
                <a:cubicBezTo>
                  <a:pt x="0" y="12706"/>
                  <a:pt x="0" y="12706"/>
                  <a:pt x="0" y="12388"/>
                </a:cubicBezTo>
                <a:cubicBezTo>
                  <a:pt x="0" y="12071"/>
                  <a:pt x="0" y="11753"/>
                  <a:pt x="318" y="11435"/>
                </a:cubicBezTo>
                <a:cubicBezTo>
                  <a:pt x="20329" y="0"/>
                  <a:pt x="20329" y="0"/>
                  <a:pt x="20329" y="0"/>
                </a:cubicBezTo>
                <a:cubicBezTo>
                  <a:pt x="20647" y="0"/>
                  <a:pt x="20965" y="0"/>
                  <a:pt x="21282" y="0"/>
                </a:cubicBezTo>
                <a:cubicBezTo>
                  <a:pt x="21600" y="318"/>
                  <a:pt x="21600" y="635"/>
                  <a:pt x="21600" y="953"/>
                </a:cubicBezTo>
                <a:close/>
                <a:moveTo>
                  <a:pt x="19694" y="2224"/>
                </a:moveTo>
                <a:cubicBezTo>
                  <a:pt x="2541" y="12071"/>
                  <a:pt x="2541" y="12071"/>
                  <a:pt x="2541" y="12071"/>
                </a:cubicBezTo>
                <a:cubicBezTo>
                  <a:pt x="6353" y="13659"/>
                  <a:pt x="6353" y="13659"/>
                  <a:pt x="6353" y="13659"/>
                </a:cubicBezTo>
                <a:cubicBezTo>
                  <a:pt x="16835" y="6035"/>
                  <a:pt x="16835" y="6035"/>
                  <a:pt x="16835" y="6035"/>
                </a:cubicBezTo>
                <a:cubicBezTo>
                  <a:pt x="11118" y="15565"/>
                  <a:pt x="11118" y="15565"/>
                  <a:pt x="11118" y="15565"/>
                </a:cubicBezTo>
                <a:cubicBezTo>
                  <a:pt x="17153" y="18106"/>
                  <a:pt x="17153" y="18106"/>
                  <a:pt x="17153" y="18106"/>
                </a:cubicBezTo>
                <a:lnTo>
                  <a:pt x="19694" y="2224"/>
                </a:lnTo>
                <a:close/>
              </a:path>
            </a:pathLst>
          </a:custGeom>
          <a:solidFill>
            <a:srgbClr val="EF3425"/>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a:p>
        </p:txBody>
      </p:sp>
      <p:sp>
        <p:nvSpPr>
          <p:cNvPr id="17" name="TextBox 16"/>
          <p:cNvSpPr txBox="1"/>
          <p:nvPr/>
        </p:nvSpPr>
        <p:spPr>
          <a:xfrm>
            <a:off x="-579699" y="562736"/>
            <a:ext cx="6829072" cy="630942"/>
          </a:xfrm>
          <a:prstGeom prst="rect">
            <a:avLst/>
          </a:prstGeom>
          <a:noFill/>
        </p:spPr>
        <p:txBody>
          <a:bodyPr wrap="square" rtlCol="0">
            <a:spAutoFit/>
          </a:bodyPr>
          <a:lstStyle/>
          <a:p>
            <a:pPr algn="ctr"/>
            <a:r>
              <a:rPr lang="ko-KR" altLang="en-US" sz="3500" dirty="0">
                <a:solidFill>
                  <a:schemeClr val="bg1"/>
                </a:solidFill>
                <a:latin typeface="Candara" panose="020E0502030303020204" pitchFamily="34" charset="0"/>
              </a:rPr>
              <a:t>총정리</a:t>
            </a:r>
            <a:endParaRPr lang="en-US" sz="3500" dirty="0">
              <a:solidFill>
                <a:schemeClr val="bg1"/>
              </a:solidFill>
              <a:latin typeface="Candara" panose="020E0502030303020204" pitchFamily="34" charset="0"/>
            </a:endParaRPr>
          </a:p>
        </p:txBody>
      </p:sp>
      <p:sp>
        <p:nvSpPr>
          <p:cNvPr id="19" name="TextBox 18">
            <a:extLst>
              <a:ext uri="{FF2B5EF4-FFF2-40B4-BE49-F238E27FC236}">
                <a16:creationId xmlns:a16="http://schemas.microsoft.com/office/drawing/2014/main" id="{048E8339-FB92-4AFC-A345-D793E40372EA}"/>
              </a:ext>
            </a:extLst>
          </p:cNvPr>
          <p:cNvSpPr txBox="1"/>
          <p:nvPr/>
        </p:nvSpPr>
        <p:spPr>
          <a:xfrm>
            <a:off x="3491512" y="2193955"/>
            <a:ext cx="6343151" cy="507831"/>
          </a:xfrm>
          <a:prstGeom prst="rect">
            <a:avLst/>
          </a:prstGeom>
          <a:noFill/>
        </p:spPr>
        <p:txBody>
          <a:bodyPr wrap="square" rtlCol="0">
            <a:spAutoFit/>
          </a:bodyPr>
          <a:lstStyle/>
          <a:p>
            <a:pPr algn="ctr"/>
            <a:r>
              <a:rPr lang="ko-KR" altLang="en-US" sz="2700" dirty="0">
                <a:solidFill>
                  <a:schemeClr val="bg1"/>
                </a:solidFill>
                <a:latin typeface="Times New Roman" panose="02020603050405020304" pitchFamily="18" charset="0"/>
                <a:cs typeface="Times New Roman" panose="02020603050405020304" pitchFamily="18" charset="0"/>
              </a:rPr>
              <a:t>암호화</a:t>
            </a:r>
            <a:r>
              <a:rPr lang="en-US" altLang="ko-KR" sz="2700" dirty="0">
                <a:solidFill>
                  <a:schemeClr val="bg1"/>
                </a:solidFill>
                <a:latin typeface="Times New Roman" panose="02020603050405020304" pitchFamily="18" charset="0"/>
                <a:cs typeface="Times New Roman" panose="02020603050405020304" pitchFamily="18" charset="0"/>
              </a:rPr>
              <a:t>: C ≡ </a:t>
            </a:r>
            <a:r>
              <a:rPr lang="en-US" altLang="ko-KR" sz="2700" i="1" dirty="0" err="1">
                <a:solidFill>
                  <a:schemeClr val="bg1"/>
                </a:solidFill>
                <a:latin typeface="Times New Roman" panose="02020603050405020304" pitchFamily="18" charset="0"/>
                <a:cs typeface="Times New Roman" panose="02020603050405020304" pitchFamily="18" charset="0"/>
              </a:rPr>
              <a:t>a</a:t>
            </a:r>
            <a:r>
              <a:rPr lang="en-US" altLang="ko-KR" sz="2700" dirty="0" err="1">
                <a:solidFill>
                  <a:schemeClr val="bg1"/>
                </a:solidFill>
                <a:latin typeface="Times New Roman" panose="02020603050405020304" pitchFamily="18" charset="0"/>
                <a:cs typeface="Times New Roman" panose="02020603050405020304" pitchFamily="18" charset="0"/>
              </a:rPr>
              <a:t>P</a:t>
            </a:r>
            <a:r>
              <a:rPr lang="en-US" altLang="ko-KR" sz="2700" dirty="0">
                <a:solidFill>
                  <a:schemeClr val="bg1"/>
                </a:solidFill>
                <a:latin typeface="Times New Roman" panose="02020603050405020304" pitchFamily="18" charset="0"/>
                <a:cs typeface="Times New Roman" panose="02020603050405020304" pitchFamily="18" charset="0"/>
              </a:rPr>
              <a:t> + </a:t>
            </a:r>
            <a:r>
              <a:rPr lang="en-US" altLang="ko-KR" sz="2700" i="1" dirty="0">
                <a:solidFill>
                  <a:schemeClr val="bg1"/>
                </a:solidFill>
                <a:latin typeface="Times New Roman" panose="02020603050405020304" pitchFamily="18" charset="0"/>
                <a:cs typeface="Times New Roman" panose="02020603050405020304" pitchFamily="18" charset="0"/>
              </a:rPr>
              <a:t>b</a:t>
            </a:r>
            <a:r>
              <a:rPr lang="en-US" altLang="ko-KR" sz="2700" dirty="0">
                <a:solidFill>
                  <a:schemeClr val="bg1"/>
                </a:solidFill>
                <a:latin typeface="Times New Roman" panose="02020603050405020304" pitchFamily="18" charset="0"/>
                <a:cs typeface="Times New Roman" panose="02020603050405020304" pitchFamily="18" charset="0"/>
              </a:rPr>
              <a:t> (mod 26), 0≤C≤25.</a:t>
            </a:r>
          </a:p>
        </p:txBody>
      </p:sp>
      <p:sp>
        <p:nvSpPr>
          <p:cNvPr id="20" name="TextBox 19">
            <a:extLst>
              <a:ext uri="{FF2B5EF4-FFF2-40B4-BE49-F238E27FC236}">
                <a16:creationId xmlns:a16="http://schemas.microsoft.com/office/drawing/2014/main" id="{D34F7991-7851-4FD0-B1DE-33F78E2B1E99}"/>
              </a:ext>
            </a:extLst>
          </p:cNvPr>
          <p:cNvSpPr txBox="1"/>
          <p:nvPr/>
        </p:nvSpPr>
        <p:spPr>
          <a:xfrm>
            <a:off x="3193001" y="3709938"/>
            <a:ext cx="6563841" cy="507831"/>
          </a:xfrm>
          <a:prstGeom prst="rect">
            <a:avLst/>
          </a:prstGeom>
          <a:noFill/>
        </p:spPr>
        <p:txBody>
          <a:bodyPr wrap="square" rtlCol="0">
            <a:spAutoFit/>
          </a:bodyPr>
          <a:lstStyle/>
          <a:p>
            <a:pPr algn="ctr"/>
            <a:r>
              <a:rPr lang="ko-KR" altLang="en-US" sz="2700" dirty="0">
                <a:solidFill>
                  <a:schemeClr val="bg1"/>
                </a:solidFill>
                <a:latin typeface="Times New Roman" panose="02020603050405020304" pitchFamily="18" charset="0"/>
                <a:cs typeface="Times New Roman" panose="02020603050405020304" pitchFamily="18" charset="0"/>
              </a:rPr>
              <a:t>암호해독</a:t>
            </a:r>
            <a:r>
              <a:rPr lang="en-US" altLang="ko-KR" sz="2700" dirty="0">
                <a:solidFill>
                  <a:schemeClr val="bg1"/>
                </a:solidFill>
                <a:latin typeface="Times New Roman" panose="02020603050405020304" pitchFamily="18" charset="0"/>
                <a:cs typeface="Times New Roman" panose="02020603050405020304" pitchFamily="18" charset="0"/>
              </a:rPr>
              <a:t>: P ≡ a</a:t>
            </a:r>
            <a:r>
              <a:rPr lang="en-US" altLang="ko-KR" sz="2700" baseline="30000" dirty="0">
                <a:solidFill>
                  <a:schemeClr val="bg1"/>
                </a:solidFill>
                <a:latin typeface="Times New Roman" panose="02020603050405020304" pitchFamily="18" charset="0"/>
                <a:cs typeface="Times New Roman" panose="02020603050405020304" pitchFamily="18" charset="0"/>
              </a:rPr>
              <a:t>11</a:t>
            </a:r>
            <a:r>
              <a:rPr lang="en-US" altLang="ko-KR" sz="2700" dirty="0">
                <a:solidFill>
                  <a:schemeClr val="bg1"/>
                </a:solidFill>
                <a:latin typeface="Times New Roman" panose="02020603050405020304" pitchFamily="18" charset="0"/>
                <a:cs typeface="Times New Roman" panose="02020603050405020304" pitchFamily="18" charset="0"/>
              </a:rPr>
              <a:t>(C – </a:t>
            </a:r>
            <a:r>
              <a:rPr lang="en-US" altLang="ko-KR" sz="2700" i="1" dirty="0">
                <a:solidFill>
                  <a:schemeClr val="bg1"/>
                </a:solidFill>
                <a:latin typeface="Times New Roman" panose="02020603050405020304" pitchFamily="18" charset="0"/>
                <a:cs typeface="Times New Roman" panose="02020603050405020304" pitchFamily="18" charset="0"/>
              </a:rPr>
              <a:t>b</a:t>
            </a:r>
            <a:r>
              <a:rPr lang="en-US" altLang="ko-KR" sz="2700" dirty="0">
                <a:solidFill>
                  <a:schemeClr val="bg1"/>
                </a:solidFill>
                <a:latin typeface="Times New Roman" panose="02020603050405020304" pitchFamily="18" charset="0"/>
                <a:cs typeface="Times New Roman" panose="02020603050405020304" pitchFamily="18" charset="0"/>
              </a:rPr>
              <a:t>)</a:t>
            </a:r>
            <a:r>
              <a:rPr lang="en-US" altLang="ko-KR" sz="2700" baseline="30000" dirty="0">
                <a:solidFill>
                  <a:schemeClr val="bg1"/>
                </a:solidFill>
                <a:latin typeface="Times New Roman" panose="02020603050405020304" pitchFamily="18" charset="0"/>
                <a:cs typeface="Times New Roman" panose="02020603050405020304" pitchFamily="18" charset="0"/>
              </a:rPr>
              <a:t> </a:t>
            </a:r>
            <a:r>
              <a:rPr lang="en-US" altLang="ko-KR" sz="2700" dirty="0">
                <a:solidFill>
                  <a:schemeClr val="bg1"/>
                </a:solidFill>
                <a:latin typeface="Times New Roman" panose="02020603050405020304" pitchFamily="18" charset="0"/>
                <a:cs typeface="Times New Roman" panose="02020603050405020304" pitchFamily="18" charset="0"/>
              </a:rPr>
              <a:t>(mod 26), 0≤C≤25.</a:t>
            </a:r>
            <a:endParaRPr lang="ko-KR" altLang="en-US" sz="2700" dirty="0">
              <a:solidFill>
                <a:schemeClr val="bg1"/>
              </a:solidFill>
            </a:endParaRPr>
          </a:p>
        </p:txBody>
      </p:sp>
    </p:spTree>
    <p:extLst>
      <p:ext uri="{BB962C8B-B14F-4D97-AF65-F5344CB8AC3E}">
        <p14:creationId xmlns:p14="http://schemas.microsoft.com/office/powerpoint/2010/main" val="6951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10" name="TextBox 9"/>
          <p:cNvSpPr txBox="1"/>
          <p:nvPr/>
        </p:nvSpPr>
        <p:spPr>
          <a:xfrm>
            <a:off x="370046" y="304456"/>
            <a:ext cx="5508978" cy="769441"/>
          </a:xfrm>
          <a:prstGeom prst="rect">
            <a:avLst/>
          </a:prstGeom>
          <a:noFill/>
        </p:spPr>
        <p:txBody>
          <a:bodyPr wrap="square" rtlCol="0">
            <a:spAutoFit/>
          </a:bodyPr>
          <a:lstStyle/>
          <a:p>
            <a:r>
              <a:rPr lang="ko-KR" altLang="en-US" sz="4400" b="1" dirty="0">
                <a:solidFill>
                  <a:schemeClr val="bg1"/>
                </a:solidFill>
                <a:latin typeface="Candara" panose="020E0502030303020204" pitchFamily="34" charset="0"/>
              </a:rPr>
              <a:t>예시</a:t>
            </a:r>
            <a:endParaRPr lang="en-US" sz="4400" b="1" dirty="0">
              <a:solidFill>
                <a:schemeClr val="bg1"/>
              </a:solidFill>
              <a:latin typeface="Candara" panose="020E0502030303020204" pitchFamily="34" charset="0"/>
            </a:endParaRPr>
          </a:p>
        </p:txBody>
      </p:sp>
      <p:grpSp>
        <p:nvGrpSpPr>
          <p:cNvPr id="12" name="Group 11"/>
          <p:cNvGrpSpPr/>
          <p:nvPr/>
        </p:nvGrpSpPr>
        <p:grpSpPr>
          <a:xfrm>
            <a:off x="2271335" y="4075417"/>
            <a:ext cx="548640" cy="548640"/>
            <a:chOff x="8093534" y="1164886"/>
            <a:chExt cx="548640" cy="548640"/>
          </a:xfrm>
          <a:effectLst>
            <a:outerShdw blurRad="63500" sx="102000" sy="102000" algn="ctr" rotWithShape="0">
              <a:prstClr val="black">
                <a:alpha val="40000"/>
              </a:prstClr>
            </a:outerShdw>
          </a:effectLst>
        </p:grpSpPr>
        <p:sp>
          <p:nvSpPr>
            <p:cNvPr id="13" name="Oval 12"/>
            <p:cNvSpPr>
              <a:spLocks noChangeAspect="1"/>
            </p:cNvSpPr>
            <p:nvPr/>
          </p:nvSpPr>
          <p:spPr>
            <a:xfrm>
              <a:off x="8093534" y="1164886"/>
              <a:ext cx="548640" cy="548640"/>
            </a:xfrm>
            <a:prstGeom prst="ellipse">
              <a:avLst/>
            </a:prstGeom>
            <a:solidFill>
              <a:srgbClr val="EF3425"/>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14" name="Freeform 23"/>
            <p:cNvSpPr>
              <a:spLocks noChangeArrowheads="1"/>
            </p:cNvSpPr>
            <p:nvPr/>
          </p:nvSpPr>
          <p:spPr bwMode="auto">
            <a:xfrm>
              <a:off x="8237238" y="1316084"/>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FFFF"/>
            </a:solidFill>
            <a:ln>
              <a:noFill/>
            </a:ln>
            <a:effectLst/>
          </p:spPr>
          <p:txBody>
            <a:bodyPr wrap="none" anchor="ctr"/>
            <a:lstStyle/>
            <a:p>
              <a:endParaRPr lang="en-US"/>
            </a:p>
          </p:txBody>
        </p:sp>
      </p:grpSp>
      <p:grpSp>
        <p:nvGrpSpPr>
          <p:cNvPr id="18" name="Group 17"/>
          <p:cNvGrpSpPr/>
          <p:nvPr/>
        </p:nvGrpSpPr>
        <p:grpSpPr>
          <a:xfrm>
            <a:off x="9853280" y="5383961"/>
            <a:ext cx="548640" cy="548640"/>
            <a:chOff x="8093534" y="4841750"/>
            <a:chExt cx="548640" cy="548640"/>
          </a:xfrm>
          <a:effectLst>
            <a:outerShdw blurRad="63500" sx="102000" sy="102000" algn="ctr" rotWithShape="0">
              <a:prstClr val="black">
                <a:alpha val="40000"/>
              </a:prstClr>
            </a:outerShdw>
          </a:effectLst>
        </p:grpSpPr>
        <p:sp>
          <p:nvSpPr>
            <p:cNvPr id="19" name="Oval 18"/>
            <p:cNvSpPr>
              <a:spLocks noChangeAspect="1"/>
            </p:cNvSpPr>
            <p:nvPr/>
          </p:nvSpPr>
          <p:spPr>
            <a:xfrm>
              <a:off x="8093534" y="4841750"/>
              <a:ext cx="548640" cy="548640"/>
            </a:xfrm>
            <a:prstGeom prst="ellipse">
              <a:avLst/>
            </a:prstGeom>
            <a:solidFill>
              <a:srgbClr val="62768F"/>
            </a:solidFill>
            <a:ln w="63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20" name="Freeform 25"/>
            <p:cNvSpPr>
              <a:spLocks noChangeArrowheads="1"/>
            </p:cNvSpPr>
            <p:nvPr/>
          </p:nvSpPr>
          <p:spPr bwMode="auto">
            <a:xfrm>
              <a:off x="8233664" y="4992949"/>
              <a:ext cx="259090" cy="246241"/>
            </a:xfrm>
            <a:custGeom>
              <a:avLst/>
              <a:gdLst>
                <a:gd name="T0" fmla="*/ 531 w 532"/>
                <a:gd name="T1" fmla="*/ 194 h 507"/>
                <a:gd name="T2" fmla="*/ 342 w 532"/>
                <a:gd name="T3" fmla="*/ 179 h 507"/>
                <a:gd name="T4" fmla="*/ 265 w 532"/>
                <a:gd name="T5" fmla="*/ 0 h 507"/>
                <a:gd name="T6" fmla="*/ 189 w 532"/>
                <a:gd name="T7" fmla="*/ 179 h 507"/>
                <a:gd name="T8" fmla="*/ 0 w 532"/>
                <a:gd name="T9" fmla="*/ 194 h 507"/>
                <a:gd name="T10" fmla="*/ 143 w 532"/>
                <a:gd name="T11" fmla="*/ 322 h 507"/>
                <a:gd name="T12" fmla="*/ 102 w 532"/>
                <a:gd name="T13" fmla="*/ 506 h 507"/>
                <a:gd name="T14" fmla="*/ 265 w 532"/>
                <a:gd name="T15" fmla="*/ 408 h 507"/>
                <a:gd name="T16" fmla="*/ 429 w 532"/>
                <a:gd name="T17" fmla="*/ 506 h 507"/>
                <a:gd name="T18" fmla="*/ 388 w 532"/>
                <a:gd name="T19" fmla="*/ 322 h 507"/>
                <a:gd name="T20" fmla="*/ 531 w 532"/>
                <a:gd name="T21" fmla="*/ 194 h 507"/>
                <a:gd name="T22" fmla="*/ 265 w 532"/>
                <a:gd name="T23" fmla="*/ 357 h 507"/>
                <a:gd name="T24" fmla="*/ 163 w 532"/>
                <a:gd name="T25" fmla="*/ 419 h 507"/>
                <a:gd name="T26" fmla="*/ 194 w 532"/>
                <a:gd name="T27" fmla="*/ 306 h 507"/>
                <a:gd name="T28" fmla="*/ 102 w 532"/>
                <a:gd name="T29" fmla="*/ 230 h 507"/>
                <a:gd name="T30" fmla="*/ 219 w 532"/>
                <a:gd name="T31" fmla="*/ 219 h 507"/>
                <a:gd name="T32" fmla="*/ 265 w 532"/>
                <a:gd name="T33" fmla="*/ 112 h 507"/>
                <a:gd name="T34" fmla="*/ 311 w 532"/>
                <a:gd name="T35" fmla="*/ 219 h 507"/>
                <a:gd name="T36" fmla="*/ 429 w 532"/>
                <a:gd name="T37" fmla="*/ 230 h 507"/>
                <a:gd name="T38" fmla="*/ 342 w 532"/>
                <a:gd name="T39" fmla="*/ 306 h 507"/>
                <a:gd name="T40" fmla="*/ 367 w 532"/>
                <a:gd name="T41" fmla="*/ 419 h 507"/>
                <a:gd name="T42" fmla="*/ 265 w 532"/>
                <a:gd name="T43" fmla="*/ 357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2" h="507">
                  <a:moveTo>
                    <a:pt x="531" y="194"/>
                  </a:moveTo>
                  <a:lnTo>
                    <a:pt x="342" y="179"/>
                  </a:lnTo>
                  <a:lnTo>
                    <a:pt x="265" y="0"/>
                  </a:lnTo>
                  <a:lnTo>
                    <a:pt x="189" y="179"/>
                  </a:lnTo>
                  <a:lnTo>
                    <a:pt x="0" y="194"/>
                  </a:lnTo>
                  <a:lnTo>
                    <a:pt x="143" y="322"/>
                  </a:lnTo>
                  <a:lnTo>
                    <a:pt x="102" y="506"/>
                  </a:lnTo>
                  <a:lnTo>
                    <a:pt x="265" y="408"/>
                  </a:lnTo>
                  <a:lnTo>
                    <a:pt x="429" y="506"/>
                  </a:lnTo>
                  <a:lnTo>
                    <a:pt x="388" y="322"/>
                  </a:lnTo>
                  <a:lnTo>
                    <a:pt x="531" y="194"/>
                  </a:lnTo>
                  <a:close/>
                  <a:moveTo>
                    <a:pt x="265" y="357"/>
                  </a:moveTo>
                  <a:lnTo>
                    <a:pt x="163" y="419"/>
                  </a:lnTo>
                  <a:lnTo>
                    <a:pt x="194" y="306"/>
                  </a:lnTo>
                  <a:lnTo>
                    <a:pt x="102" y="230"/>
                  </a:lnTo>
                  <a:lnTo>
                    <a:pt x="219" y="219"/>
                  </a:lnTo>
                  <a:lnTo>
                    <a:pt x="265" y="112"/>
                  </a:lnTo>
                  <a:lnTo>
                    <a:pt x="311" y="219"/>
                  </a:lnTo>
                  <a:lnTo>
                    <a:pt x="429" y="230"/>
                  </a:lnTo>
                  <a:lnTo>
                    <a:pt x="342" y="306"/>
                  </a:lnTo>
                  <a:lnTo>
                    <a:pt x="367" y="419"/>
                  </a:lnTo>
                  <a:lnTo>
                    <a:pt x="265" y="357"/>
                  </a:lnTo>
                  <a:close/>
                </a:path>
              </a:pathLst>
            </a:custGeom>
            <a:solidFill>
              <a:srgbClr val="FFFFFF"/>
            </a:solidFill>
            <a:ln>
              <a:noFill/>
            </a:ln>
            <a:effectLst/>
          </p:spPr>
          <p:txBody>
            <a:bodyPr wrap="none" anchor="ctr"/>
            <a:lstStyle/>
            <a:p>
              <a:endParaRPr lang="en-US"/>
            </a:p>
          </p:txBody>
        </p:sp>
      </p:grpSp>
      <p:graphicFrame>
        <p:nvGraphicFramePr>
          <p:cNvPr id="30" name="표 29">
            <a:extLst>
              <a:ext uri="{FF2B5EF4-FFF2-40B4-BE49-F238E27FC236}">
                <a16:creationId xmlns:a16="http://schemas.microsoft.com/office/drawing/2014/main" id="{F6016F2F-FA63-408A-B977-6B40EE015932}"/>
              </a:ext>
            </a:extLst>
          </p:cNvPr>
          <p:cNvGraphicFramePr>
            <a:graphicFrameLocks noGrp="1"/>
          </p:cNvGraphicFramePr>
          <p:nvPr>
            <p:extLst>
              <p:ext uri="{D42A27DB-BD31-4B8C-83A1-F6EECF244321}">
                <p14:modId xmlns:p14="http://schemas.microsoft.com/office/powerpoint/2010/main" val="1671097841"/>
              </p:ext>
            </p:extLst>
          </p:nvPr>
        </p:nvGraphicFramePr>
        <p:xfrm>
          <a:off x="13162" y="2220068"/>
          <a:ext cx="12192012" cy="1483360"/>
        </p:xfrm>
        <a:graphic>
          <a:graphicData uri="http://schemas.openxmlformats.org/drawingml/2006/table">
            <a:tbl>
              <a:tblPr firstRow="1" bandRow="1">
                <a:tableStyleId>{5C22544A-7EE6-4342-B048-85BDC9FD1C3A}</a:tableStyleId>
              </a:tblPr>
              <a:tblGrid>
                <a:gridCol w="451556">
                  <a:extLst>
                    <a:ext uri="{9D8B030D-6E8A-4147-A177-3AD203B41FA5}">
                      <a16:colId xmlns:a16="http://schemas.microsoft.com/office/drawing/2014/main" val="3604043183"/>
                    </a:ext>
                  </a:extLst>
                </a:gridCol>
                <a:gridCol w="451556">
                  <a:extLst>
                    <a:ext uri="{9D8B030D-6E8A-4147-A177-3AD203B41FA5}">
                      <a16:colId xmlns:a16="http://schemas.microsoft.com/office/drawing/2014/main" val="4145682960"/>
                    </a:ext>
                  </a:extLst>
                </a:gridCol>
                <a:gridCol w="451556">
                  <a:extLst>
                    <a:ext uri="{9D8B030D-6E8A-4147-A177-3AD203B41FA5}">
                      <a16:colId xmlns:a16="http://schemas.microsoft.com/office/drawing/2014/main" val="2022060"/>
                    </a:ext>
                  </a:extLst>
                </a:gridCol>
                <a:gridCol w="451556">
                  <a:extLst>
                    <a:ext uri="{9D8B030D-6E8A-4147-A177-3AD203B41FA5}">
                      <a16:colId xmlns:a16="http://schemas.microsoft.com/office/drawing/2014/main" val="1586016536"/>
                    </a:ext>
                  </a:extLst>
                </a:gridCol>
                <a:gridCol w="451556">
                  <a:extLst>
                    <a:ext uri="{9D8B030D-6E8A-4147-A177-3AD203B41FA5}">
                      <a16:colId xmlns:a16="http://schemas.microsoft.com/office/drawing/2014/main" val="1120905162"/>
                    </a:ext>
                  </a:extLst>
                </a:gridCol>
                <a:gridCol w="451556">
                  <a:extLst>
                    <a:ext uri="{9D8B030D-6E8A-4147-A177-3AD203B41FA5}">
                      <a16:colId xmlns:a16="http://schemas.microsoft.com/office/drawing/2014/main" val="2823252230"/>
                    </a:ext>
                  </a:extLst>
                </a:gridCol>
                <a:gridCol w="451556">
                  <a:extLst>
                    <a:ext uri="{9D8B030D-6E8A-4147-A177-3AD203B41FA5}">
                      <a16:colId xmlns:a16="http://schemas.microsoft.com/office/drawing/2014/main" val="441869047"/>
                    </a:ext>
                  </a:extLst>
                </a:gridCol>
                <a:gridCol w="451556">
                  <a:extLst>
                    <a:ext uri="{9D8B030D-6E8A-4147-A177-3AD203B41FA5}">
                      <a16:colId xmlns:a16="http://schemas.microsoft.com/office/drawing/2014/main" val="1398363729"/>
                    </a:ext>
                  </a:extLst>
                </a:gridCol>
                <a:gridCol w="451556">
                  <a:extLst>
                    <a:ext uri="{9D8B030D-6E8A-4147-A177-3AD203B41FA5}">
                      <a16:colId xmlns:a16="http://schemas.microsoft.com/office/drawing/2014/main" val="365577458"/>
                    </a:ext>
                  </a:extLst>
                </a:gridCol>
                <a:gridCol w="451556">
                  <a:extLst>
                    <a:ext uri="{9D8B030D-6E8A-4147-A177-3AD203B41FA5}">
                      <a16:colId xmlns:a16="http://schemas.microsoft.com/office/drawing/2014/main" val="2813660708"/>
                    </a:ext>
                  </a:extLst>
                </a:gridCol>
                <a:gridCol w="451556">
                  <a:extLst>
                    <a:ext uri="{9D8B030D-6E8A-4147-A177-3AD203B41FA5}">
                      <a16:colId xmlns:a16="http://schemas.microsoft.com/office/drawing/2014/main" val="1399466221"/>
                    </a:ext>
                  </a:extLst>
                </a:gridCol>
                <a:gridCol w="451556">
                  <a:extLst>
                    <a:ext uri="{9D8B030D-6E8A-4147-A177-3AD203B41FA5}">
                      <a16:colId xmlns:a16="http://schemas.microsoft.com/office/drawing/2014/main" val="1692375247"/>
                    </a:ext>
                  </a:extLst>
                </a:gridCol>
                <a:gridCol w="451556">
                  <a:extLst>
                    <a:ext uri="{9D8B030D-6E8A-4147-A177-3AD203B41FA5}">
                      <a16:colId xmlns:a16="http://schemas.microsoft.com/office/drawing/2014/main" val="3822087779"/>
                    </a:ext>
                  </a:extLst>
                </a:gridCol>
                <a:gridCol w="451556">
                  <a:extLst>
                    <a:ext uri="{9D8B030D-6E8A-4147-A177-3AD203B41FA5}">
                      <a16:colId xmlns:a16="http://schemas.microsoft.com/office/drawing/2014/main" val="3644539602"/>
                    </a:ext>
                  </a:extLst>
                </a:gridCol>
                <a:gridCol w="451556">
                  <a:extLst>
                    <a:ext uri="{9D8B030D-6E8A-4147-A177-3AD203B41FA5}">
                      <a16:colId xmlns:a16="http://schemas.microsoft.com/office/drawing/2014/main" val="711307644"/>
                    </a:ext>
                  </a:extLst>
                </a:gridCol>
                <a:gridCol w="451556">
                  <a:extLst>
                    <a:ext uri="{9D8B030D-6E8A-4147-A177-3AD203B41FA5}">
                      <a16:colId xmlns:a16="http://schemas.microsoft.com/office/drawing/2014/main" val="3835103712"/>
                    </a:ext>
                  </a:extLst>
                </a:gridCol>
                <a:gridCol w="451556">
                  <a:extLst>
                    <a:ext uri="{9D8B030D-6E8A-4147-A177-3AD203B41FA5}">
                      <a16:colId xmlns:a16="http://schemas.microsoft.com/office/drawing/2014/main" val="954895357"/>
                    </a:ext>
                  </a:extLst>
                </a:gridCol>
                <a:gridCol w="451556">
                  <a:extLst>
                    <a:ext uri="{9D8B030D-6E8A-4147-A177-3AD203B41FA5}">
                      <a16:colId xmlns:a16="http://schemas.microsoft.com/office/drawing/2014/main" val="3624041874"/>
                    </a:ext>
                  </a:extLst>
                </a:gridCol>
                <a:gridCol w="451556">
                  <a:extLst>
                    <a:ext uri="{9D8B030D-6E8A-4147-A177-3AD203B41FA5}">
                      <a16:colId xmlns:a16="http://schemas.microsoft.com/office/drawing/2014/main" val="1537975985"/>
                    </a:ext>
                  </a:extLst>
                </a:gridCol>
                <a:gridCol w="451556">
                  <a:extLst>
                    <a:ext uri="{9D8B030D-6E8A-4147-A177-3AD203B41FA5}">
                      <a16:colId xmlns:a16="http://schemas.microsoft.com/office/drawing/2014/main" val="2353945156"/>
                    </a:ext>
                  </a:extLst>
                </a:gridCol>
                <a:gridCol w="451556">
                  <a:extLst>
                    <a:ext uri="{9D8B030D-6E8A-4147-A177-3AD203B41FA5}">
                      <a16:colId xmlns:a16="http://schemas.microsoft.com/office/drawing/2014/main" val="3490928248"/>
                    </a:ext>
                  </a:extLst>
                </a:gridCol>
                <a:gridCol w="451556">
                  <a:extLst>
                    <a:ext uri="{9D8B030D-6E8A-4147-A177-3AD203B41FA5}">
                      <a16:colId xmlns:a16="http://schemas.microsoft.com/office/drawing/2014/main" val="2643129543"/>
                    </a:ext>
                  </a:extLst>
                </a:gridCol>
                <a:gridCol w="451556">
                  <a:extLst>
                    <a:ext uri="{9D8B030D-6E8A-4147-A177-3AD203B41FA5}">
                      <a16:colId xmlns:a16="http://schemas.microsoft.com/office/drawing/2014/main" val="3931598002"/>
                    </a:ext>
                  </a:extLst>
                </a:gridCol>
                <a:gridCol w="451556">
                  <a:extLst>
                    <a:ext uri="{9D8B030D-6E8A-4147-A177-3AD203B41FA5}">
                      <a16:colId xmlns:a16="http://schemas.microsoft.com/office/drawing/2014/main" val="1355672323"/>
                    </a:ext>
                  </a:extLst>
                </a:gridCol>
                <a:gridCol w="451556">
                  <a:extLst>
                    <a:ext uri="{9D8B030D-6E8A-4147-A177-3AD203B41FA5}">
                      <a16:colId xmlns:a16="http://schemas.microsoft.com/office/drawing/2014/main" val="975342214"/>
                    </a:ext>
                  </a:extLst>
                </a:gridCol>
                <a:gridCol w="451556">
                  <a:extLst>
                    <a:ext uri="{9D8B030D-6E8A-4147-A177-3AD203B41FA5}">
                      <a16:colId xmlns:a16="http://schemas.microsoft.com/office/drawing/2014/main" val="2074861490"/>
                    </a:ext>
                  </a:extLst>
                </a:gridCol>
                <a:gridCol w="451556">
                  <a:extLst>
                    <a:ext uri="{9D8B030D-6E8A-4147-A177-3AD203B41FA5}">
                      <a16:colId xmlns:a16="http://schemas.microsoft.com/office/drawing/2014/main" val="2607490482"/>
                    </a:ext>
                  </a:extLst>
                </a:gridCol>
              </a:tblGrid>
              <a:tr h="370840">
                <a:tc rowSpan="2">
                  <a:txBody>
                    <a:bodyPr/>
                    <a:lstStyle/>
                    <a:p>
                      <a:pPr algn="ctr" latinLnBrk="1"/>
                      <a:r>
                        <a:rPr lang="ko-KR" altLang="en-US" dirty="0"/>
                        <a:t>일반</a:t>
                      </a:r>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A</a:t>
                      </a:r>
                      <a:endParaRPr lang="ko-KR" altLang="en-US" dirty="0"/>
                    </a:p>
                  </a:txBody>
                  <a:tcPr/>
                </a:tc>
                <a:tc>
                  <a:txBody>
                    <a:bodyPr/>
                    <a:lstStyle/>
                    <a:p>
                      <a:pPr algn="ctr" latinLnBrk="1"/>
                      <a:r>
                        <a:rPr lang="en-US" altLang="ko-KR" dirty="0"/>
                        <a:t>B</a:t>
                      </a:r>
                      <a:endParaRPr lang="ko-KR" altLang="en-US" dirty="0"/>
                    </a:p>
                  </a:txBody>
                  <a:tcPr/>
                </a:tc>
                <a:tc>
                  <a:txBody>
                    <a:bodyPr/>
                    <a:lstStyle/>
                    <a:p>
                      <a:pPr algn="ctr" latinLnBrk="1"/>
                      <a:r>
                        <a:rPr lang="en-US" altLang="ko-KR" dirty="0"/>
                        <a:t>C</a:t>
                      </a:r>
                      <a:endParaRPr lang="ko-KR" altLang="en-US" dirty="0"/>
                    </a:p>
                  </a:txBody>
                  <a:tcPr/>
                </a:tc>
                <a:tc>
                  <a:txBody>
                    <a:bodyPr/>
                    <a:lstStyle/>
                    <a:p>
                      <a:pPr algn="ctr" latinLnBrk="1"/>
                      <a:r>
                        <a:rPr lang="en-US" altLang="ko-KR" dirty="0"/>
                        <a:t>D</a:t>
                      </a:r>
                      <a:endParaRPr lang="ko-KR" altLang="en-US" dirty="0"/>
                    </a:p>
                  </a:txBody>
                  <a:tcPr/>
                </a:tc>
                <a:tc>
                  <a:txBody>
                    <a:bodyPr/>
                    <a:lstStyle/>
                    <a:p>
                      <a:pPr algn="ctr" latinLnBrk="1"/>
                      <a:r>
                        <a:rPr lang="en-US" altLang="ko-KR" dirty="0"/>
                        <a:t>E</a:t>
                      </a:r>
                      <a:endParaRPr lang="ko-KR" altLang="en-US" dirty="0"/>
                    </a:p>
                  </a:txBody>
                  <a:tcPr/>
                </a:tc>
                <a:tc>
                  <a:txBody>
                    <a:bodyPr/>
                    <a:lstStyle/>
                    <a:p>
                      <a:pPr algn="ctr" latinLnBrk="1"/>
                      <a:r>
                        <a:rPr lang="en-US" altLang="ko-KR" dirty="0"/>
                        <a:t>F</a:t>
                      </a:r>
                      <a:endParaRPr lang="ko-KR" altLang="en-US" dirty="0"/>
                    </a:p>
                  </a:txBody>
                  <a:tcPr/>
                </a:tc>
                <a:tc>
                  <a:txBody>
                    <a:bodyPr/>
                    <a:lstStyle/>
                    <a:p>
                      <a:pPr algn="ctr" latinLnBrk="1"/>
                      <a:r>
                        <a:rPr lang="en-US" altLang="ko-KR" dirty="0"/>
                        <a:t>G</a:t>
                      </a:r>
                      <a:endParaRPr lang="ko-KR" altLang="en-US" dirty="0"/>
                    </a:p>
                  </a:txBody>
                  <a:tcPr/>
                </a:tc>
                <a:tc>
                  <a:txBody>
                    <a:bodyPr/>
                    <a:lstStyle/>
                    <a:p>
                      <a:pPr algn="ctr" latinLnBrk="1"/>
                      <a:r>
                        <a:rPr lang="en-US" altLang="ko-KR" dirty="0"/>
                        <a:t>H</a:t>
                      </a:r>
                      <a:endParaRPr lang="ko-KR" altLang="en-US" dirty="0"/>
                    </a:p>
                  </a:txBody>
                  <a:tcPr/>
                </a:tc>
                <a:tc>
                  <a:txBody>
                    <a:bodyPr/>
                    <a:lstStyle/>
                    <a:p>
                      <a:pPr algn="ctr" latinLnBrk="1"/>
                      <a:r>
                        <a:rPr lang="en-US" altLang="ko-KR" dirty="0"/>
                        <a:t>I</a:t>
                      </a:r>
                      <a:endParaRPr lang="ko-KR" altLang="en-US" dirty="0"/>
                    </a:p>
                  </a:txBody>
                  <a:tcPr/>
                </a:tc>
                <a:tc>
                  <a:txBody>
                    <a:bodyPr/>
                    <a:lstStyle/>
                    <a:p>
                      <a:pPr algn="ctr" latinLnBrk="1"/>
                      <a:r>
                        <a:rPr lang="en-US" altLang="ko-KR" dirty="0"/>
                        <a:t>J</a:t>
                      </a:r>
                      <a:endParaRPr lang="ko-KR" altLang="en-US" dirty="0"/>
                    </a:p>
                  </a:txBody>
                  <a:tcPr/>
                </a:tc>
                <a:tc>
                  <a:txBody>
                    <a:bodyPr/>
                    <a:lstStyle/>
                    <a:p>
                      <a:pPr algn="ctr" latinLnBrk="1"/>
                      <a:r>
                        <a:rPr lang="en-US" altLang="ko-KR" dirty="0"/>
                        <a:t>K</a:t>
                      </a:r>
                      <a:endParaRPr lang="ko-KR" altLang="en-US" dirty="0"/>
                    </a:p>
                  </a:txBody>
                  <a:tcPr/>
                </a:tc>
                <a:tc>
                  <a:txBody>
                    <a:bodyPr/>
                    <a:lstStyle/>
                    <a:p>
                      <a:pPr algn="ctr" latinLnBrk="1"/>
                      <a:r>
                        <a:rPr lang="en-US" altLang="ko-KR" dirty="0"/>
                        <a:t>L</a:t>
                      </a:r>
                      <a:endParaRPr lang="ko-KR" altLang="en-US" dirty="0"/>
                    </a:p>
                  </a:txBody>
                  <a:tcPr/>
                </a:tc>
                <a:tc>
                  <a:txBody>
                    <a:bodyPr/>
                    <a:lstStyle/>
                    <a:p>
                      <a:pPr algn="ctr" latinLnBrk="1"/>
                      <a:r>
                        <a:rPr lang="en-US" altLang="ko-KR" dirty="0"/>
                        <a:t>M</a:t>
                      </a:r>
                      <a:endParaRPr lang="ko-KR" altLang="en-US" dirty="0"/>
                    </a:p>
                  </a:txBody>
                  <a:tcPr/>
                </a:tc>
                <a:tc>
                  <a:txBody>
                    <a:bodyPr/>
                    <a:lstStyle/>
                    <a:p>
                      <a:pPr algn="ctr" latinLnBrk="1"/>
                      <a:r>
                        <a:rPr lang="en-US" altLang="ko-KR" dirty="0"/>
                        <a:t>N</a:t>
                      </a:r>
                      <a:endParaRPr lang="ko-KR" altLang="en-US" dirty="0"/>
                    </a:p>
                  </a:txBody>
                  <a:tcPr/>
                </a:tc>
                <a:tc>
                  <a:txBody>
                    <a:bodyPr/>
                    <a:lstStyle/>
                    <a:p>
                      <a:pPr algn="ctr" latinLnBrk="1"/>
                      <a:r>
                        <a:rPr lang="en-US" altLang="ko-KR" dirty="0"/>
                        <a:t>O</a:t>
                      </a:r>
                      <a:endParaRPr lang="ko-KR" altLang="en-US" dirty="0"/>
                    </a:p>
                  </a:txBody>
                  <a:tcPr/>
                </a:tc>
                <a:tc>
                  <a:txBody>
                    <a:bodyPr/>
                    <a:lstStyle/>
                    <a:p>
                      <a:pPr algn="ctr" latinLnBrk="1"/>
                      <a:r>
                        <a:rPr lang="en-US" altLang="ko-KR" dirty="0"/>
                        <a:t>P</a:t>
                      </a:r>
                      <a:endParaRPr lang="ko-KR" altLang="en-US" dirty="0"/>
                    </a:p>
                  </a:txBody>
                  <a:tcPr/>
                </a:tc>
                <a:tc>
                  <a:txBody>
                    <a:bodyPr/>
                    <a:lstStyle/>
                    <a:p>
                      <a:pPr algn="ctr" latinLnBrk="1"/>
                      <a:r>
                        <a:rPr lang="en-US" altLang="ko-KR" dirty="0"/>
                        <a:t>Q</a:t>
                      </a:r>
                      <a:endParaRPr lang="ko-KR" altLang="en-US" dirty="0"/>
                    </a:p>
                  </a:txBody>
                  <a:tcPr/>
                </a:tc>
                <a:tc>
                  <a:txBody>
                    <a:bodyPr/>
                    <a:lstStyle/>
                    <a:p>
                      <a:pPr algn="ctr" latinLnBrk="1"/>
                      <a:r>
                        <a:rPr lang="en-US" altLang="ko-KR" dirty="0"/>
                        <a:t>R</a:t>
                      </a:r>
                      <a:endParaRPr lang="ko-KR" altLang="en-US" dirty="0"/>
                    </a:p>
                  </a:txBody>
                  <a:tcPr/>
                </a:tc>
                <a:tc>
                  <a:txBody>
                    <a:bodyPr/>
                    <a:lstStyle/>
                    <a:p>
                      <a:pPr algn="ctr" latinLnBrk="1"/>
                      <a:r>
                        <a:rPr lang="en-US" altLang="ko-KR" dirty="0"/>
                        <a:t>S</a:t>
                      </a:r>
                      <a:endParaRPr lang="ko-KR" altLang="en-US" dirty="0"/>
                    </a:p>
                  </a:txBody>
                  <a:tcPr/>
                </a:tc>
                <a:tc>
                  <a:txBody>
                    <a:bodyPr/>
                    <a:lstStyle/>
                    <a:p>
                      <a:pPr algn="ctr" latinLnBrk="1"/>
                      <a:r>
                        <a:rPr lang="en-US" altLang="ko-KR" dirty="0"/>
                        <a:t>T</a:t>
                      </a:r>
                      <a:endParaRPr lang="ko-KR" altLang="en-US" dirty="0"/>
                    </a:p>
                  </a:txBody>
                  <a:tcPr/>
                </a:tc>
                <a:tc>
                  <a:txBody>
                    <a:bodyPr/>
                    <a:lstStyle/>
                    <a:p>
                      <a:pPr algn="ctr" latinLnBrk="1"/>
                      <a:r>
                        <a:rPr lang="en-US" altLang="ko-KR" dirty="0"/>
                        <a:t>U</a:t>
                      </a:r>
                      <a:endParaRPr lang="ko-KR" altLang="en-US" dirty="0"/>
                    </a:p>
                  </a:txBody>
                  <a:tcPr/>
                </a:tc>
                <a:tc>
                  <a:txBody>
                    <a:bodyPr/>
                    <a:lstStyle/>
                    <a:p>
                      <a:pPr algn="ctr" latinLnBrk="1"/>
                      <a:r>
                        <a:rPr lang="en-US" altLang="ko-KR" dirty="0"/>
                        <a:t>V</a:t>
                      </a:r>
                      <a:endParaRPr lang="ko-KR" altLang="en-US" dirty="0"/>
                    </a:p>
                  </a:txBody>
                  <a:tcPr/>
                </a:tc>
                <a:tc>
                  <a:txBody>
                    <a:bodyPr/>
                    <a:lstStyle/>
                    <a:p>
                      <a:pPr algn="ctr" latinLnBrk="1"/>
                      <a:r>
                        <a:rPr lang="en-US" altLang="ko-KR" dirty="0"/>
                        <a:t>W</a:t>
                      </a:r>
                      <a:endParaRPr lang="ko-KR" altLang="en-US" dirty="0"/>
                    </a:p>
                  </a:txBody>
                  <a:tcPr/>
                </a:tc>
                <a:tc>
                  <a:txBody>
                    <a:bodyPr/>
                    <a:lstStyle/>
                    <a:p>
                      <a:pPr algn="ctr" latinLnBrk="1"/>
                      <a:r>
                        <a:rPr lang="en-US" altLang="ko-KR" dirty="0"/>
                        <a:t>X</a:t>
                      </a:r>
                      <a:endParaRPr lang="ko-KR" altLang="en-US" dirty="0"/>
                    </a:p>
                  </a:txBody>
                  <a:tcPr/>
                </a:tc>
                <a:tc>
                  <a:txBody>
                    <a:bodyPr/>
                    <a:lstStyle/>
                    <a:p>
                      <a:pPr algn="ctr" latinLnBrk="1"/>
                      <a:r>
                        <a:rPr lang="en-US" altLang="ko-KR" dirty="0"/>
                        <a:t>Y</a:t>
                      </a:r>
                      <a:endParaRPr lang="ko-KR" altLang="en-US" dirty="0"/>
                    </a:p>
                  </a:txBody>
                  <a:tcPr/>
                </a:tc>
                <a:tc>
                  <a:txBody>
                    <a:bodyPr/>
                    <a:lstStyle/>
                    <a:p>
                      <a:pPr algn="ctr" latinLnBrk="1"/>
                      <a:r>
                        <a:rPr lang="en-US" altLang="ko-KR" dirty="0"/>
                        <a:t>Z</a:t>
                      </a:r>
                      <a:endParaRPr lang="ko-KR" altLang="en-US" dirty="0"/>
                    </a:p>
                  </a:txBody>
                  <a:tcPr/>
                </a:tc>
                <a:extLst>
                  <a:ext uri="{0D108BD9-81ED-4DB2-BD59-A6C34878D82A}">
                    <a16:rowId xmlns:a16="http://schemas.microsoft.com/office/drawing/2014/main" val="3440480545"/>
                  </a:ext>
                </a:extLst>
              </a:tr>
              <a:tr h="370840">
                <a:tc vMerge="1">
                  <a:txBody>
                    <a:bodyPr/>
                    <a:lstStyle/>
                    <a:p>
                      <a:pPr latinLnBrk="1"/>
                      <a:endParaRPr lang="ko-KR" altLang="en-US" dirty="0"/>
                    </a:p>
                  </a:txBody>
                  <a:tcPr/>
                </a:tc>
                <a:tc>
                  <a:txBody>
                    <a:bodyPr/>
                    <a:lstStyle/>
                    <a:p>
                      <a:pPr algn="ctr" latinLnBrk="1"/>
                      <a:r>
                        <a:rPr lang="en-US" altLang="ko-KR" dirty="0"/>
                        <a:t>0</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1</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2</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3</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4</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5</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6</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7</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8</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9</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10</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11</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12</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13</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14</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15</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16</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17</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18</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19</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20</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21</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22</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23</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24</a:t>
                      </a:r>
                      <a:endParaRPr lang="ko-KR" altLang="en-US" dirty="0"/>
                    </a:p>
                  </a:txBody>
                  <a:tcPr>
                    <a:lnB w="12700" cap="flat" cmpd="sng" algn="ctr">
                      <a:solidFill>
                        <a:schemeClr val="tx1"/>
                      </a:solidFill>
                      <a:prstDash val="solid"/>
                      <a:round/>
                      <a:headEnd type="none" w="med" len="med"/>
                      <a:tailEnd type="none" w="med" len="med"/>
                    </a:lnB>
                  </a:tcPr>
                </a:tc>
                <a:tc>
                  <a:txBody>
                    <a:bodyPr/>
                    <a:lstStyle/>
                    <a:p>
                      <a:pPr algn="ctr" latinLnBrk="1"/>
                      <a:r>
                        <a:rPr lang="en-US" altLang="ko-KR" dirty="0"/>
                        <a:t>25</a:t>
                      </a:r>
                      <a:endParaRPr lang="ko-KR"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1574114"/>
                  </a:ext>
                </a:extLst>
              </a:tr>
              <a:tr h="370840">
                <a:tc rowSpan="2">
                  <a:txBody>
                    <a:bodyPr/>
                    <a:lstStyle/>
                    <a:p>
                      <a:pPr algn="ctr" latinLnBrk="1"/>
                      <a:r>
                        <a:rPr lang="ko-KR" altLang="en-US" dirty="0"/>
                        <a:t>암호</a:t>
                      </a:r>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10</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17</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24</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5</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12</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19</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0</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7</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14</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21</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2</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9</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16</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23</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4</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11</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18</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25</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6</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13</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20</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1</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8</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15</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22</a:t>
                      </a:r>
                      <a:endParaRPr lang="ko-KR" altLang="en-US" dirty="0"/>
                    </a:p>
                  </a:txBody>
                  <a:tcPr>
                    <a:lnT w="12700" cap="flat" cmpd="sng" algn="ctr">
                      <a:solidFill>
                        <a:schemeClr val="tx1"/>
                      </a:solidFill>
                      <a:prstDash val="solid"/>
                      <a:round/>
                      <a:headEnd type="none" w="med" len="med"/>
                      <a:tailEnd type="none" w="med" len="med"/>
                    </a:lnT>
                  </a:tcPr>
                </a:tc>
                <a:tc>
                  <a:txBody>
                    <a:bodyPr/>
                    <a:lstStyle/>
                    <a:p>
                      <a:pPr algn="ctr" latinLnBrk="1"/>
                      <a:r>
                        <a:rPr lang="en-US" altLang="ko-KR" dirty="0"/>
                        <a:t>3</a:t>
                      </a:r>
                      <a:endParaRPr lang="ko-KR"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2749091"/>
                  </a:ext>
                </a:extLst>
              </a:tr>
              <a:tr h="370840">
                <a:tc vMerge="1">
                  <a:txBody>
                    <a:bodyPr/>
                    <a:lstStyle/>
                    <a:p>
                      <a:pPr latinLnBrk="1"/>
                      <a:endParaRPr lang="ko-KR" altLang="en-US" dirty="0"/>
                    </a:p>
                  </a:txBody>
                  <a:tcPr/>
                </a:tc>
                <a:tc>
                  <a:txBody>
                    <a:bodyPr/>
                    <a:lstStyle/>
                    <a:p>
                      <a:pPr algn="ctr" latinLnBrk="1"/>
                      <a:r>
                        <a:rPr lang="en-US" altLang="ko-KR" dirty="0"/>
                        <a:t>K</a:t>
                      </a:r>
                      <a:endParaRPr lang="ko-KR" altLang="en-US" dirty="0"/>
                    </a:p>
                  </a:txBody>
                  <a:tcPr/>
                </a:tc>
                <a:tc>
                  <a:txBody>
                    <a:bodyPr/>
                    <a:lstStyle/>
                    <a:p>
                      <a:pPr algn="ctr" latinLnBrk="1"/>
                      <a:r>
                        <a:rPr lang="en-US" altLang="ko-KR" dirty="0"/>
                        <a:t>R</a:t>
                      </a:r>
                      <a:endParaRPr lang="ko-KR" altLang="en-US" dirty="0"/>
                    </a:p>
                  </a:txBody>
                  <a:tcPr/>
                </a:tc>
                <a:tc>
                  <a:txBody>
                    <a:bodyPr/>
                    <a:lstStyle/>
                    <a:p>
                      <a:pPr algn="ctr" latinLnBrk="1"/>
                      <a:r>
                        <a:rPr lang="en-US" altLang="ko-KR" dirty="0"/>
                        <a:t>Y</a:t>
                      </a:r>
                      <a:endParaRPr lang="ko-KR" altLang="en-US" dirty="0"/>
                    </a:p>
                  </a:txBody>
                  <a:tcPr/>
                </a:tc>
                <a:tc>
                  <a:txBody>
                    <a:bodyPr/>
                    <a:lstStyle/>
                    <a:p>
                      <a:pPr algn="ctr" latinLnBrk="1"/>
                      <a:r>
                        <a:rPr lang="en-US" altLang="ko-KR" dirty="0"/>
                        <a:t>F</a:t>
                      </a:r>
                      <a:endParaRPr lang="ko-KR" altLang="en-US" dirty="0"/>
                    </a:p>
                  </a:txBody>
                  <a:tcPr/>
                </a:tc>
                <a:tc>
                  <a:txBody>
                    <a:bodyPr/>
                    <a:lstStyle/>
                    <a:p>
                      <a:pPr algn="ctr" latinLnBrk="1"/>
                      <a:r>
                        <a:rPr lang="en-US" altLang="ko-KR" dirty="0"/>
                        <a:t>M</a:t>
                      </a:r>
                      <a:endParaRPr lang="ko-KR" altLang="en-US" dirty="0"/>
                    </a:p>
                  </a:txBody>
                  <a:tcPr/>
                </a:tc>
                <a:tc>
                  <a:txBody>
                    <a:bodyPr/>
                    <a:lstStyle/>
                    <a:p>
                      <a:pPr algn="ctr" latinLnBrk="1"/>
                      <a:r>
                        <a:rPr lang="en-US" altLang="ko-KR" dirty="0"/>
                        <a:t>T</a:t>
                      </a:r>
                      <a:endParaRPr lang="ko-KR" altLang="en-US" dirty="0"/>
                    </a:p>
                  </a:txBody>
                  <a:tcPr/>
                </a:tc>
                <a:tc>
                  <a:txBody>
                    <a:bodyPr/>
                    <a:lstStyle/>
                    <a:p>
                      <a:pPr algn="ctr" latinLnBrk="1"/>
                      <a:r>
                        <a:rPr lang="en-US" altLang="ko-KR" dirty="0"/>
                        <a:t>A</a:t>
                      </a:r>
                      <a:endParaRPr lang="ko-KR" altLang="en-US" dirty="0"/>
                    </a:p>
                  </a:txBody>
                  <a:tcPr/>
                </a:tc>
                <a:tc>
                  <a:txBody>
                    <a:bodyPr/>
                    <a:lstStyle/>
                    <a:p>
                      <a:pPr algn="ctr" latinLnBrk="1"/>
                      <a:r>
                        <a:rPr lang="en-US" altLang="ko-KR" dirty="0"/>
                        <a:t>H</a:t>
                      </a:r>
                      <a:endParaRPr lang="ko-KR" altLang="en-US" dirty="0"/>
                    </a:p>
                  </a:txBody>
                  <a:tcPr/>
                </a:tc>
                <a:tc>
                  <a:txBody>
                    <a:bodyPr/>
                    <a:lstStyle/>
                    <a:p>
                      <a:pPr algn="ctr" latinLnBrk="1"/>
                      <a:r>
                        <a:rPr lang="en-US" altLang="ko-KR" dirty="0"/>
                        <a:t>O</a:t>
                      </a:r>
                      <a:endParaRPr lang="ko-KR" altLang="en-US" dirty="0"/>
                    </a:p>
                  </a:txBody>
                  <a:tcPr/>
                </a:tc>
                <a:tc>
                  <a:txBody>
                    <a:bodyPr/>
                    <a:lstStyle/>
                    <a:p>
                      <a:pPr algn="ctr" latinLnBrk="1"/>
                      <a:r>
                        <a:rPr lang="en-US" altLang="ko-KR" dirty="0"/>
                        <a:t>V</a:t>
                      </a:r>
                      <a:endParaRPr lang="ko-KR" altLang="en-US" dirty="0"/>
                    </a:p>
                  </a:txBody>
                  <a:tcPr/>
                </a:tc>
                <a:tc>
                  <a:txBody>
                    <a:bodyPr/>
                    <a:lstStyle/>
                    <a:p>
                      <a:pPr algn="ctr" latinLnBrk="1"/>
                      <a:r>
                        <a:rPr lang="en-US" altLang="ko-KR" dirty="0"/>
                        <a:t>C</a:t>
                      </a:r>
                      <a:endParaRPr lang="ko-KR" altLang="en-US" dirty="0"/>
                    </a:p>
                  </a:txBody>
                  <a:tcPr/>
                </a:tc>
                <a:tc>
                  <a:txBody>
                    <a:bodyPr/>
                    <a:lstStyle/>
                    <a:p>
                      <a:pPr algn="ctr" latinLnBrk="1"/>
                      <a:r>
                        <a:rPr lang="en-US" altLang="ko-KR" dirty="0"/>
                        <a:t>J</a:t>
                      </a:r>
                      <a:endParaRPr lang="ko-KR" altLang="en-US" dirty="0"/>
                    </a:p>
                  </a:txBody>
                  <a:tcPr/>
                </a:tc>
                <a:tc>
                  <a:txBody>
                    <a:bodyPr/>
                    <a:lstStyle/>
                    <a:p>
                      <a:pPr algn="ctr" latinLnBrk="1"/>
                      <a:r>
                        <a:rPr lang="en-US" altLang="ko-KR" dirty="0"/>
                        <a:t>Q</a:t>
                      </a:r>
                      <a:endParaRPr lang="ko-KR" altLang="en-US" dirty="0"/>
                    </a:p>
                  </a:txBody>
                  <a:tcPr/>
                </a:tc>
                <a:tc>
                  <a:txBody>
                    <a:bodyPr/>
                    <a:lstStyle/>
                    <a:p>
                      <a:pPr algn="ctr" latinLnBrk="1"/>
                      <a:r>
                        <a:rPr lang="en-US" altLang="ko-KR" dirty="0"/>
                        <a:t>X</a:t>
                      </a:r>
                      <a:endParaRPr lang="ko-KR" altLang="en-US" dirty="0"/>
                    </a:p>
                  </a:txBody>
                  <a:tcPr/>
                </a:tc>
                <a:tc>
                  <a:txBody>
                    <a:bodyPr/>
                    <a:lstStyle/>
                    <a:p>
                      <a:pPr algn="ctr" latinLnBrk="1"/>
                      <a:r>
                        <a:rPr lang="en-US" altLang="ko-KR" dirty="0"/>
                        <a:t>E</a:t>
                      </a:r>
                      <a:endParaRPr lang="ko-KR" altLang="en-US" dirty="0"/>
                    </a:p>
                  </a:txBody>
                  <a:tcPr/>
                </a:tc>
                <a:tc>
                  <a:txBody>
                    <a:bodyPr/>
                    <a:lstStyle/>
                    <a:p>
                      <a:pPr algn="ctr" latinLnBrk="1"/>
                      <a:r>
                        <a:rPr lang="en-US" altLang="ko-KR" dirty="0"/>
                        <a:t>L</a:t>
                      </a:r>
                      <a:endParaRPr lang="ko-KR" altLang="en-US" dirty="0"/>
                    </a:p>
                  </a:txBody>
                  <a:tcPr/>
                </a:tc>
                <a:tc>
                  <a:txBody>
                    <a:bodyPr/>
                    <a:lstStyle/>
                    <a:p>
                      <a:pPr algn="ctr" latinLnBrk="1"/>
                      <a:r>
                        <a:rPr lang="en-US" altLang="ko-KR" dirty="0"/>
                        <a:t>S</a:t>
                      </a:r>
                      <a:endParaRPr lang="ko-KR" altLang="en-US" dirty="0"/>
                    </a:p>
                  </a:txBody>
                  <a:tcPr/>
                </a:tc>
                <a:tc>
                  <a:txBody>
                    <a:bodyPr/>
                    <a:lstStyle/>
                    <a:p>
                      <a:pPr algn="ctr" latinLnBrk="1"/>
                      <a:r>
                        <a:rPr lang="en-US" altLang="ko-KR" dirty="0"/>
                        <a:t>Z</a:t>
                      </a:r>
                      <a:endParaRPr lang="ko-KR" altLang="en-US" dirty="0"/>
                    </a:p>
                  </a:txBody>
                  <a:tcPr/>
                </a:tc>
                <a:tc>
                  <a:txBody>
                    <a:bodyPr/>
                    <a:lstStyle/>
                    <a:p>
                      <a:pPr algn="ctr" latinLnBrk="1"/>
                      <a:r>
                        <a:rPr lang="en-US" altLang="ko-KR" dirty="0"/>
                        <a:t>G</a:t>
                      </a:r>
                      <a:endParaRPr lang="ko-KR" altLang="en-US" dirty="0"/>
                    </a:p>
                  </a:txBody>
                  <a:tcPr/>
                </a:tc>
                <a:tc>
                  <a:txBody>
                    <a:bodyPr/>
                    <a:lstStyle/>
                    <a:p>
                      <a:pPr algn="ctr" latinLnBrk="1"/>
                      <a:r>
                        <a:rPr lang="en-US" altLang="ko-KR" dirty="0"/>
                        <a:t>N</a:t>
                      </a:r>
                      <a:endParaRPr lang="ko-KR" altLang="en-US" dirty="0"/>
                    </a:p>
                  </a:txBody>
                  <a:tcPr/>
                </a:tc>
                <a:tc>
                  <a:txBody>
                    <a:bodyPr/>
                    <a:lstStyle/>
                    <a:p>
                      <a:pPr algn="ctr" latinLnBrk="1"/>
                      <a:r>
                        <a:rPr lang="en-US" altLang="ko-KR" dirty="0"/>
                        <a:t>U</a:t>
                      </a:r>
                      <a:endParaRPr lang="ko-KR" altLang="en-US" dirty="0"/>
                    </a:p>
                  </a:txBody>
                  <a:tcPr/>
                </a:tc>
                <a:tc>
                  <a:txBody>
                    <a:bodyPr/>
                    <a:lstStyle/>
                    <a:p>
                      <a:pPr algn="ctr" latinLnBrk="1"/>
                      <a:r>
                        <a:rPr lang="en-US" altLang="ko-KR" dirty="0"/>
                        <a:t>B</a:t>
                      </a:r>
                      <a:endParaRPr lang="ko-KR" altLang="en-US" dirty="0"/>
                    </a:p>
                  </a:txBody>
                  <a:tcPr/>
                </a:tc>
                <a:tc>
                  <a:txBody>
                    <a:bodyPr/>
                    <a:lstStyle/>
                    <a:p>
                      <a:pPr algn="ctr" latinLnBrk="1"/>
                      <a:r>
                        <a:rPr lang="en-US" altLang="ko-KR" dirty="0"/>
                        <a:t>I</a:t>
                      </a:r>
                      <a:endParaRPr lang="ko-KR" altLang="en-US" dirty="0"/>
                    </a:p>
                  </a:txBody>
                  <a:tcPr/>
                </a:tc>
                <a:tc>
                  <a:txBody>
                    <a:bodyPr/>
                    <a:lstStyle/>
                    <a:p>
                      <a:pPr algn="ctr" latinLnBrk="1"/>
                      <a:r>
                        <a:rPr lang="en-US" altLang="ko-KR" dirty="0"/>
                        <a:t>F</a:t>
                      </a:r>
                      <a:endParaRPr lang="ko-KR" altLang="en-US" dirty="0"/>
                    </a:p>
                  </a:txBody>
                  <a:tcPr/>
                </a:tc>
                <a:tc>
                  <a:txBody>
                    <a:bodyPr/>
                    <a:lstStyle/>
                    <a:p>
                      <a:pPr algn="ctr" latinLnBrk="1"/>
                      <a:r>
                        <a:rPr lang="en-US" altLang="ko-KR" dirty="0"/>
                        <a:t>W</a:t>
                      </a:r>
                      <a:endParaRPr lang="ko-KR" altLang="en-US" dirty="0"/>
                    </a:p>
                  </a:txBody>
                  <a:tcPr/>
                </a:tc>
                <a:tc>
                  <a:txBody>
                    <a:bodyPr/>
                    <a:lstStyle/>
                    <a:p>
                      <a:pPr algn="ctr" latinLnBrk="1"/>
                      <a:r>
                        <a:rPr lang="en-US" altLang="ko-KR" dirty="0"/>
                        <a:t>D</a:t>
                      </a:r>
                      <a:endParaRPr lang="ko-KR" altLang="en-US" dirty="0"/>
                    </a:p>
                  </a:txBody>
                  <a:tcPr/>
                </a:tc>
                <a:extLst>
                  <a:ext uri="{0D108BD9-81ED-4DB2-BD59-A6C34878D82A}">
                    <a16:rowId xmlns:a16="http://schemas.microsoft.com/office/drawing/2014/main" val="561974993"/>
                  </a:ext>
                </a:extLst>
              </a:tr>
            </a:tbl>
          </a:graphicData>
        </a:graphic>
      </p:graphicFrame>
      <p:sp>
        <p:nvSpPr>
          <p:cNvPr id="31" name="TextBox 30">
            <a:extLst>
              <a:ext uri="{FF2B5EF4-FFF2-40B4-BE49-F238E27FC236}">
                <a16:creationId xmlns:a16="http://schemas.microsoft.com/office/drawing/2014/main" id="{978985EF-280E-48D6-8C0C-2F097E93E274}"/>
              </a:ext>
            </a:extLst>
          </p:cNvPr>
          <p:cNvSpPr txBox="1"/>
          <p:nvPr/>
        </p:nvSpPr>
        <p:spPr>
          <a:xfrm>
            <a:off x="4173984" y="614286"/>
            <a:ext cx="3844031" cy="1754326"/>
          </a:xfrm>
          <a:prstGeom prst="rect">
            <a:avLst/>
          </a:prstGeom>
          <a:noFill/>
        </p:spPr>
        <p:txBody>
          <a:bodyPr wrap="square" rtlCol="0">
            <a:spAutoFit/>
          </a:bodyPr>
          <a:lstStyle/>
          <a:p>
            <a:pPr algn="ctr"/>
            <a:r>
              <a:rPr lang="en-US" altLang="ko-KR" dirty="0">
                <a:solidFill>
                  <a:schemeClr val="bg1"/>
                </a:solidFill>
                <a:latin typeface="Times New Roman" panose="02020603050405020304" pitchFamily="18" charset="0"/>
                <a:cs typeface="Times New Roman" panose="02020603050405020304" pitchFamily="18" charset="0"/>
              </a:rPr>
              <a:t>a = 7, b = 10 </a:t>
            </a:r>
          </a:p>
          <a:p>
            <a:pPr algn="ctr"/>
            <a:endParaRPr lang="en-US" altLang="ko-KR" dirty="0">
              <a:solidFill>
                <a:schemeClr val="bg1"/>
              </a:solidFill>
              <a:latin typeface="Times New Roman" panose="02020603050405020304" pitchFamily="18" charset="0"/>
              <a:cs typeface="Times New Roman" panose="02020603050405020304" pitchFamily="18" charset="0"/>
            </a:endParaRPr>
          </a:p>
          <a:p>
            <a:pPr algn="ctr"/>
            <a:r>
              <a:rPr lang="en-US" altLang="ko-KR" dirty="0">
                <a:solidFill>
                  <a:schemeClr val="bg1"/>
                </a:solidFill>
                <a:latin typeface="Times New Roman" panose="02020603050405020304" pitchFamily="18" charset="0"/>
                <a:cs typeface="Times New Roman" panose="02020603050405020304" pitchFamily="18" charset="0"/>
              </a:rPr>
              <a:t>C = 7P + 10 (mod 26),</a:t>
            </a:r>
          </a:p>
          <a:p>
            <a:pPr algn="ctr"/>
            <a:r>
              <a:rPr lang="en-US" altLang="ko-KR" dirty="0">
                <a:solidFill>
                  <a:schemeClr val="bg1"/>
                </a:solidFill>
                <a:latin typeface="Times New Roman" panose="02020603050405020304" pitchFamily="18" charset="0"/>
                <a:cs typeface="Times New Roman" panose="02020603050405020304" pitchFamily="18" charset="0"/>
              </a:rPr>
              <a:t>P ≡ 15(C – 6) ≡ 15C + 6 (mod 26)</a:t>
            </a:r>
          </a:p>
          <a:p>
            <a:endParaRPr lang="en-US" altLang="ko-KR" dirty="0">
              <a:solidFill>
                <a:schemeClr val="bg1"/>
              </a:solidFill>
              <a:latin typeface="Times New Roman" panose="02020603050405020304" pitchFamily="18" charset="0"/>
              <a:cs typeface="Times New Roman" panose="02020603050405020304" pitchFamily="18" charset="0"/>
            </a:endParaRPr>
          </a:p>
          <a:p>
            <a:endParaRPr lang="ko-KR" altLang="en-US" dirty="0"/>
          </a:p>
        </p:txBody>
      </p:sp>
      <p:sp>
        <p:nvSpPr>
          <p:cNvPr id="32" name="TextBox 31">
            <a:extLst>
              <a:ext uri="{FF2B5EF4-FFF2-40B4-BE49-F238E27FC236}">
                <a16:creationId xmlns:a16="http://schemas.microsoft.com/office/drawing/2014/main" id="{0F6CDD31-8B94-40B6-8F09-246F52413BD0}"/>
              </a:ext>
            </a:extLst>
          </p:cNvPr>
          <p:cNvSpPr txBox="1"/>
          <p:nvPr/>
        </p:nvSpPr>
        <p:spPr>
          <a:xfrm>
            <a:off x="2676270" y="3996286"/>
            <a:ext cx="6826928" cy="923330"/>
          </a:xfrm>
          <a:prstGeom prst="rect">
            <a:avLst/>
          </a:prstGeom>
          <a:noFill/>
        </p:spPr>
        <p:txBody>
          <a:bodyPr wrap="square" rtlCol="0">
            <a:spAutoFit/>
          </a:bodyPr>
          <a:lstStyle/>
          <a:p>
            <a:pPr algn="ctr"/>
            <a:r>
              <a:rPr lang="en-US" altLang="ko-KR" dirty="0">
                <a:solidFill>
                  <a:schemeClr val="bg1"/>
                </a:solidFill>
                <a:latin typeface="Times New Roman" panose="02020603050405020304" pitchFamily="18" charset="0"/>
                <a:cs typeface="Times New Roman" panose="02020603050405020304" pitchFamily="18" charset="0"/>
              </a:rPr>
              <a:t>PLEASE SEND MONEY</a:t>
            </a:r>
          </a:p>
          <a:p>
            <a:pPr algn="ctr"/>
            <a:endParaRPr lang="en-US" altLang="ko-KR" dirty="0">
              <a:solidFill>
                <a:schemeClr val="bg1"/>
              </a:solidFill>
              <a:latin typeface="Times New Roman" panose="02020603050405020304" pitchFamily="18" charset="0"/>
              <a:cs typeface="Times New Roman" panose="02020603050405020304" pitchFamily="18" charset="0"/>
            </a:endParaRPr>
          </a:p>
          <a:p>
            <a:pPr algn="ctr"/>
            <a:r>
              <a:rPr lang="en-US" altLang="ko-KR" dirty="0">
                <a:solidFill>
                  <a:schemeClr val="bg1"/>
                </a:solidFill>
                <a:latin typeface="Times New Roman" panose="02020603050405020304" pitchFamily="18" charset="0"/>
                <a:cs typeface="Times New Roman" panose="02020603050405020304" pitchFamily="18" charset="0"/>
              </a:rPr>
              <a:t>LJMKGM / GMXF / QEXMW</a:t>
            </a:r>
          </a:p>
        </p:txBody>
      </p:sp>
      <p:sp>
        <p:nvSpPr>
          <p:cNvPr id="33" name="TextBox 32">
            <a:extLst>
              <a:ext uri="{FF2B5EF4-FFF2-40B4-BE49-F238E27FC236}">
                <a16:creationId xmlns:a16="http://schemas.microsoft.com/office/drawing/2014/main" id="{E9BBEC27-45E8-466F-83BE-45C8F3D52ECA}"/>
              </a:ext>
            </a:extLst>
          </p:cNvPr>
          <p:cNvSpPr txBox="1"/>
          <p:nvPr/>
        </p:nvSpPr>
        <p:spPr>
          <a:xfrm>
            <a:off x="4339917" y="4919616"/>
            <a:ext cx="3747856" cy="1477328"/>
          </a:xfrm>
          <a:prstGeom prst="rect">
            <a:avLst/>
          </a:prstGeom>
          <a:noFill/>
        </p:spPr>
        <p:txBody>
          <a:bodyPr wrap="square" rtlCol="0">
            <a:spAutoFit/>
          </a:bodyPr>
          <a:lstStyle/>
          <a:p>
            <a:pPr algn="ctr"/>
            <a:endParaRPr lang="en-US" altLang="ko-KR" dirty="0">
              <a:solidFill>
                <a:schemeClr val="bg1"/>
              </a:solidFill>
              <a:latin typeface="Times New Roman" panose="02020603050405020304" pitchFamily="18" charset="0"/>
              <a:cs typeface="Times New Roman" panose="02020603050405020304" pitchFamily="18" charset="0"/>
            </a:endParaRPr>
          </a:p>
          <a:p>
            <a:pPr algn="ctr"/>
            <a:r>
              <a:rPr lang="en-US" altLang="ko-KR" dirty="0">
                <a:solidFill>
                  <a:schemeClr val="bg1"/>
                </a:solidFill>
                <a:latin typeface="Times New Roman" panose="02020603050405020304" pitchFamily="18" charset="0"/>
                <a:cs typeface="Times New Roman" panose="02020603050405020304" pitchFamily="18" charset="0"/>
              </a:rPr>
              <a:t>FE XEN ZMBMKJ NHM GMYZMN</a:t>
            </a:r>
          </a:p>
          <a:p>
            <a:pPr algn="ctr"/>
            <a:endParaRPr lang="en-US" altLang="ko-KR" dirty="0">
              <a:solidFill>
                <a:schemeClr val="bg1"/>
              </a:solidFill>
              <a:latin typeface="Times New Roman" panose="02020603050405020304" pitchFamily="18" charset="0"/>
              <a:cs typeface="Times New Roman" panose="02020603050405020304" pitchFamily="18" charset="0"/>
            </a:endParaRPr>
          </a:p>
          <a:p>
            <a:pPr algn="ctr"/>
            <a:r>
              <a:rPr lang="en-US" altLang="ko-KR" dirty="0">
                <a:solidFill>
                  <a:schemeClr val="bg1"/>
                </a:solidFill>
                <a:latin typeface="Times New Roman" panose="02020603050405020304" pitchFamily="18" charset="0"/>
                <a:cs typeface="Times New Roman" panose="02020603050405020304" pitchFamily="18" charset="0"/>
              </a:rPr>
              <a:t>DO NOT REVEAL THE SECRET</a:t>
            </a:r>
            <a:endParaRPr lang="ko-KR" altLang="en-US" dirty="0">
              <a:solidFill>
                <a:schemeClr val="bg1"/>
              </a:solidFill>
              <a:latin typeface="Times New Roman" panose="02020603050405020304" pitchFamily="18" charset="0"/>
              <a:cs typeface="Times New Roman" panose="02020603050405020304" pitchFamily="18" charset="0"/>
            </a:endParaRPr>
          </a:p>
          <a:p>
            <a:endParaRPr lang="ko-KR" altLang="en-US" dirty="0"/>
          </a:p>
        </p:txBody>
      </p:sp>
      <p:sp>
        <p:nvSpPr>
          <p:cNvPr id="34" name="이중 물결 33">
            <a:extLst>
              <a:ext uri="{FF2B5EF4-FFF2-40B4-BE49-F238E27FC236}">
                <a16:creationId xmlns:a16="http://schemas.microsoft.com/office/drawing/2014/main" id="{B1B1358C-167B-4F21-9F57-046039DE5D50}"/>
              </a:ext>
            </a:extLst>
          </p:cNvPr>
          <p:cNvSpPr/>
          <p:nvPr/>
        </p:nvSpPr>
        <p:spPr>
          <a:xfrm>
            <a:off x="2993255" y="4023491"/>
            <a:ext cx="1450021" cy="710213"/>
          </a:xfrm>
          <a:prstGeom prst="doubleWav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ko-KR" altLang="en-US" dirty="0"/>
              <a:t>암호화</a:t>
            </a:r>
          </a:p>
        </p:txBody>
      </p:sp>
      <p:sp>
        <p:nvSpPr>
          <p:cNvPr id="35" name="이중 물결 34">
            <a:extLst>
              <a:ext uri="{FF2B5EF4-FFF2-40B4-BE49-F238E27FC236}">
                <a16:creationId xmlns:a16="http://schemas.microsoft.com/office/drawing/2014/main" id="{EBF771FE-3054-4942-BC58-10502C2F6EF1}"/>
              </a:ext>
            </a:extLst>
          </p:cNvPr>
          <p:cNvSpPr/>
          <p:nvPr/>
        </p:nvSpPr>
        <p:spPr>
          <a:xfrm>
            <a:off x="8157838" y="5303175"/>
            <a:ext cx="1450021" cy="710213"/>
          </a:xfrm>
          <a:prstGeom prst="doubleWav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ko-KR" altLang="en-US" dirty="0"/>
              <a:t>암호해독</a:t>
            </a:r>
          </a:p>
        </p:txBody>
      </p:sp>
    </p:spTree>
    <p:extLst>
      <p:ext uri="{BB962C8B-B14F-4D97-AF65-F5344CB8AC3E}">
        <p14:creationId xmlns:p14="http://schemas.microsoft.com/office/powerpoint/2010/main" val="172202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randombar(horizontal)">
                                      <p:cBhvr>
                                        <p:cTn id="12" dur="500"/>
                                        <p:tgtEl>
                                          <p:spTgt spid="3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randombar(horizontal)">
                                      <p:cBhvr>
                                        <p:cTn id="15" dur="500"/>
                                        <p:tgtEl>
                                          <p:spTgt spid="32"/>
                                        </p:tgtEl>
                                      </p:cBhvr>
                                    </p:animEffect>
                                  </p:childTnLst>
                                </p:cTn>
                              </p:par>
                              <p:par>
                                <p:cTn id="16" presetID="14" presetClass="entr" presetSubtype="1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randombar(horizontal)">
                                      <p:cBhvr>
                                        <p:cTn id="23" dur="500"/>
                                        <p:tgtEl>
                                          <p:spTgt spid="3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randombar(horizontal)">
                                      <p:cBhvr>
                                        <p:cTn id="26" dur="500"/>
                                        <p:tgtEl>
                                          <p:spTgt spid="35"/>
                                        </p:tgtEl>
                                      </p:cBhvr>
                                    </p:animEffect>
                                  </p:childTnLst>
                                </p:cTn>
                              </p:par>
                              <p:par>
                                <p:cTn id="27" presetID="14" presetClass="entr" presetSubtype="1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randombar(horizontal)">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10" name="TextBox 9"/>
          <p:cNvSpPr txBox="1"/>
          <p:nvPr/>
        </p:nvSpPr>
        <p:spPr>
          <a:xfrm>
            <a:off x="370046" y="304456"/>
            <a:ext cx="5508978" cy="769441"/>
          </a:xfrm>
          <a:prstGeom prst="rect">
            <a:avLst/>
          </a:prstGeom>
          <a:noFill/>
        </p:spPr>
        <p:txBody>
          <a:bodyPr wrap="square" rtlCol="0">
            <a:spAutoFit/>
          </a:bodyPr>
          <a:lstStyle/>
          <a:p>
            <a:r>
              <a:rPr lang="ko-KR" altLang="en-US" sz="4400" b="1" dirty="0">
                <a:solidFill>
                  <a:schemeClr val="bg1"/>
                </a:solidFill>
                <a:latin typeface="Candara" panose="020E0502030303020204" pitchFamily="34" charset="0"/>
              </a:rPr>
              <a:t>알고리즘</a:t>
            </a:r>
            <a:endParaRPr lang="en-US" sz="4400" b="1" dirty="0">
              <a:solidFill>
                <a:schemeClr val="bg1"/>
              </a:solidFill>
              <a:latin typeface="Candara" panose="020E0502030303020204" pitchFamily="34" charset="0"/>
            </a:endParaRPr>
          </a:p>
        </p:txBody>
      </p:sp>
      <p:pic>
        <p:nvPicPr>
          <p:cNvPr id="12" name="그림 11">
            <a:extLst>
              <a:ext uri="{FF2B5EF4-FFF2-40B4-BE49-F238E27FC236}">
                <a16:creationId xmlns:a16="http://schemas.microsoft.com/office/drawing/2014/main" id="{D52022FA-2639-4ED3-A1B8-C255E1DC4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230" y="1363656"/>
            <a:ext cx="3514413" cy="4466706"/>
          </a:xfrm>
          <a:prstGeom prst="rect">
            <a:avLst/>
          </a:prstGeom>
        </p:spPr>
      </p:pic>
      <p:pic>
        <p:nvPicPr>
          <p:cNvPr id="13" name="그림 12">
            <a:extLst>
              <a:ext uri="{FF2B5EF4-FFF2-40B4-BE49-F238E27FC236}">
                <a16:creationId xmlns:a16="http://schemas.microsoft.com/office/drawing/2014/main" id="{1A63ADC8-E9BD-499C-941C-CA9826E16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0196" y="1605064"/>
            <a:ext cx="3705098" cy="4225298"/>
          </a:xfrm>
          <a:prstGeom prst="rect">
            <a:avLst/>
          </a:prstGeom>
        </p:spPr>
      </p:pic>
      <p:pic>
        <p:nvPicPr>
          <p:cNvPr id="3" name="그림 2">
            <a:extLst>
              <a:ext uri="{FF2B5EF4-FFF2-40B4-BE49-F238E27FC236}">
                <a16:creationId xmlns:a16="http://schemas.microsoft.com/office/drawing/2014/main" id="{6C25F3FF-D87A-4708-B732-76058FC928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004" y="1801954"/>
            <a:ext cx="4127673" cy="3831517"/>
          </a:xfrm>
          <a:prstGeom prst="rect">
            <a:avLst/>
          </a:prstGeom>
        </p:spPr>
      </p:pic>
    </p:spTree>
    <p:extLst>
      <p:ext uri="{BB962C8B-B14F-4D97-AF65-F5344CB8AC3E}">
        <p14:creationId xmlns:p14="http://schemas.microsoft.com/office/powerpoint/2010/main" val="7557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5" name="TextBox 24"/>
          <p:cNvSpPr txBox="1"/>
          <p:nvPr/>
        </p:nvSpPr>
        <p:spPr>
          <a:xfrm>
            <a:off x="370046" y="304456"/>
            <a:ext cx="5508978" cy="769441"/>
          </a:xfrm>
          <a:prstGeom prst="rect">
            <a:avLst/>
          </a:prstGeom>
          <a:noFill/>
        </p:spPr>
        <p:txBody>
          <a:bodyPr wrap="square" rtlCol="0">
            <a:spAutoFit/>
          </a:bodyPr>
          <a:lstStyle/>
          <a:p>
            <a:r>
              <a:rPr lang="ko-KR" altLang="en-US" sz="4400" b="1" dirty="0">
                <a:solidFill>
                  <a:schemeClr val="bg1"/>
                </a:solidFill>
                <a:latin typeface="Candara" panose="020E0502030303020204" pitchFamily="34" charset="0"/>
              </a:rPr>
              <a:t>코드</a:t>
            </a:r>
            <a:endParaRPr lang="en-US" sz="4400" b="1" dirty="0">
              <a:solidFill>
                <a:schemeClr val="bg1"/>
              </a:solidFill>
              <a:latin typeface="Candara" panose="020E0502030303020204" pitchFamily="34" charset="0"/>
            </a:endParaRPr>
          </a:p>
        </p:txBody>
      </p:sp>
      <p:pic>
        <p:nvPicPr>
          <p:cNvPr id="27" name="그림 26">
            <a:extLst>
              <a:ext uri="{FF2B5EF4-FFF2-40B4-BE49-F238E27FC236}">
                <a16:creationId xmlns:a16="http://schemas.microsoft.com/office/drawing/2014/main" id="{C7993C47-64BA-4F9C-9092-089F28CA2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1893"/>
            <a:ext cx="9620250" cy="3209925"/>
          </a:xfrm>
          <a:prstGeom prst="rect">
            <a:avLst/>
          </a:prstGeom>
        </p:spPr>
      </p:pic>
      <p:sp>
        <p:nvSpPr>
          <p:cNvPr id="28" name="TextBox 27">
            <a:extLst>
              <a:ext uri="{FF2B5EF4-FFF2-40B4-BE49-F238E27FC236}">
                <a16:creationId xmlns:a16="http://schemas.microsoft.com/office/drawing/2014/main" id="{457EC559-3EBF-43BE-B32C-A4196613084C}"/>
              </a:ext>
            </a:extLst>
          </p:cNvPr>
          <p:cNvSpPr txBox="1"/>
          <p:nvPr/>
        </p:nvSpPr>
        <p:spPr>
          <a:xfrm>
            <a:off x="10315852" y="1761893"/>
            <a:ext cx="1876148" cy="1200329"/>
          </a:xfrm>
          <a:prstGeom prst="rect">
            <a:avLst/>
          </a:prstGeom>
          <a:noFill/>
        </p:spPr>
        <p:txBody>
          <a:bodyPr wrap="square" rtlCol="0">
            <a:spAutoFit/>
          </a:bodyPr>
          <a:lstStyle/>
          <a:p>
            <a:r>
              <a:rPr lang="ko-KR" altLang="en-US" dirty="0">
                <a:solidFill>
                  <a:schemeClr val="bg1"/>
                </a:solidFill>
              </a:rPr>
              <a:t>문자는 숫자로</a:t>
            </a:r>
            <a:r>
              <a:rPr lang="en-US" altLang="ko-KR" dirty="0">
                <a:solidFill>
                  <a:schemeClr val="bg1"/>
                </a:solidFill>
              </a:rPr>
              <a:t>, </a:t>
            </a:r>
            <a:r>
              <a:rPr lang="ko-KR" altLang="en-US" dirty="0">
                <a:solidFill>
                  <a:schemeClr val="bg1"/>
                </a:solidFill>
              </a:rPr>
              <a:t>숫자는 문자로 변환해주는 </a:t>
            </a:r>
            <a:endParaRPr lang="en-US" altLang="ko-KR" dirty="0">
              <a:solidFill>
                <a:schemeClr val="bg1"/>
              </a:solidFill>
            </a:endParaRPr>
          </a:p>
          <a:p>
            <a:r>
              <a:rPr lang="ko-KR" altLang="en-US" dirty="0" err="1">
                <a:solidFill>
                  <a:schemeClr val="bg1"/>
                </a:solidFill>
              </a:rPr>
              <a:t>딕셔너리</a:t>
            </a:r>
            <a:endParaRPr lang="ko-KR" altLang="en-US" dirty="0">
              <a:solidFill>
                <a:schemeClr val="bg1"/>
              </a:solidFill>
            </a:endParaRPr>
          </a:p>
        </p:txBody>
      </p:sp>
      <p:sp>
        <p:nvSpPr>
          <p:cNvPr id="29" name="화살표: 오른쪽 28">
            <a:extLst>
              <a:ext uri="{FF2B5EF4-FFF2-40B4-BE49-F238E27FC236}">
                <a16:creationId xmlns:a16="http://schemas.microsoft.com/office/drawing/2014/main" id="{2BAA0B12-DB6F-4FE4-80E1-0627B6BB00B3}"/>
              </a:ext>
            </a:extLst>
          </p:cNvPr>
          <p:cNvSpPr/>
          <p:nvPr/>
        </p:nvSpPr>
        <p:spPr>
          <a:xfrm flipH="1">
            <a:off x="9357065" y="2144554"/>
            <a:ext cx="710214" cy="435006"/>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p>
        </p:txBody>
      </p:sp>
      <p:sp>
        <p:nvSpPr>
          <p:cNvPr id="30" name="화살표: 오른쪽 29">
            <a:extLst>
              <a:ext uri="{FF2B5EF4-FFF2-40B4-BE49-F238E27FC236}">
                <a16:creationId xmlns:a16="http://schemas.microsoft.com/office/drawing/2014/main" id="{E817B508-82D1-44E9-A5C1-131C37DAFD42}"/>
              </a:ext>
            </a:extLst>
          </p:cNvPr>
          <p:cNvSpPr/>
          <p:nvPr/>
        </p:nvSpPr>
        <p:spPr>
          <a:xfrm flipH="1">
            <a:off x="3667958" y="4577358"/>
            <a:ext cx="710214" cy="435006"/>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0F0C1A8F-4538-44F9-A8B5-9034B4B4493F}"/>
              </a:ext>
            </a:extLst>
          </p:cNvPr>
          <p:cNvSpPr txBox="1"/>
          <p:nvPr/>
        </p:nvSpPr>
        <p:spPr>
          <a:xfrm>
            <a:off x="4475825" y="4610195"/>
            <a:ext cx="2102528" cy="369332"/>
          </a:xfrm>
          <a:prstGeom prst="rect">
            <a:avLst/>
          </a:prstGeom>
          <a:noFill/>
        </p:spPr>
        <p:txBody>
          <a:bodyPr wrap="square" rtlCol="0">
            <a:spAutoFit/>
          </a:bodyPr>
          <a:lstStyle/>
          <a:p>
            <a:r>
              <a:rPr lang="ko-KR" altLang="en-US"/>
              <a:t>종료하는 알고리즘</a:t>
            </a:r>
            <a:endParaRPr lang="ko-KR" altLang="en-US" dirty="0"/>
          </a:p>
        </p:txBody>
      </p:sp>
    </p:spTree>
    <p:extLst>
      <p:ext uri="{BB962C8B-B14F-4D97-AF65-F5344CB8AC3E}">
        <p14:creationId xmlns:p14="http://schemas.microsoft.com/office/powerpoint/2010/main" val="287836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F4A1D6E-847A-4042-82DE-ACCA684CC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573657" cy="6858000"/>
          </a:xfrm>
          <a:prstGeom prst="rect">
            <a:avLst/>
          </a:prstGeom>
        </p:spPr>
      </p:pic>
      <p:sp>
        <p:nvSpPr>
          <p:cNvPr id="4" name="화살표: 오른쪽 3">
            <a:extLst>
              <a:ext uri="{FF2B5EF4-FFF2-40B4-BE49-F238E27FC236}">
                <a16:creationId xmlns:a16="http://schemas.microsoft.com/office/drawing/2014/main" id="{2430C9F3-9AB1-4B62-BCB5-488CD47AF26F}"/>
              </a:ext>
            </a:extLst>
          </p:cNvPr>
          <p:cNvSpPr/>
          <p:nvPr/>
        </p:nvSpPr>
        <p:spPr>
          <a:xfrm flipH="1">
            <a:off x="3488664" y="166722"/>
            <a:ext cx="710214" cy="435006"/>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p>
        </p:txBody>
      </p:sp>
      <p:sp>
        <p:nvSpPr>
          <p:cNvPr id="5" name="화살표: 오른쪽 4">
            <a:extLst>
              <a:ext uri="{FF2B5EF4-FFF2-40B4-BE49-F238E27FC236}">
                <a16:creationId xmlns:a16="http://schemas.microsoft.com/office/drawing/2014/main" id="{0C87DD2D-FBF7-4168-BBA4-81681F821D62}"/>
              </a:ext>
            </a:extLst>
          </p:cNvPr>
          <p:cNvSpPr/>
          <p:nvPr/>
        </p:nvSpPr>
        <p:spPr>
          <a:xfrm flipH="1">
            <a:off x="2218896" y="4365811"/>
            <a:ext cx="613951" cy="332788"/>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p>
        </p:txBody>
      </p:sp>
      <p:sp>
        <p:nvSpPr>
          <p:cNvPr id="7" name="화살표: 오른쪽 6">
            <a:extLst>
              <a:ext uri="{FF2B5EF4-FFF2-40B4-BE49-F238E27FC236}">
                <a16:creationId xmlns:a16="http://schemas.microsoft.com/office/drawing/2014/main" id="{C6BE2692-528F-4182-AD32-BD268AD9FF49}"/>
              </a:ext>
            </a:extLst>
          </p:cNvPr>
          <p:cNvSpPr/>
          <p:nvPr/>
        </p:nvSpPr>
        <p:spPr>
          <a:xfrm rot="16200000" flipH="1">
            <a:off x="8706123" y="4481096"/>
            <a:ext cx="710214" cy="435006"/>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p>
        </p:txBody>
      </p:sp>
      <p:sp>
        <p:nvSpPr>
          <p:cNvPr id="8" name="화살표: 오른쪽 7">
            <a:extLst>
              <a:ext uri="{FF2B5EF4-FFF2-40B4-BE49-F238E27FC236}">
                <a16:creationId xmlns:a16="http://schemas.microsoft.com/office/drawing/2014/main" id="{BC8720FB-63A2-414B-AC95-867656D5F759}"/>
              </a:ext>
            </a:extLst>
          </p:cNvPr>
          <p:cNvSpPr/>
          <p:nvPr/>
        </p:nvSpPr>
        <p:spPr>
          <a:xfrm flipH="1">
            <a:off x="3954829" y="5402111"/>
            <a:ext cx="710214" cy="435006"/>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815B2B0D-F7E5-4C17-9E49-4E68BD7D1A5C}"/>
              </a:ext>
            </a:extLst>
          </p:cNvPr>
          <p:cNvSpPr txBox="1"/>
          <p:nvPr/>
        </p:nvSpPr>
        <p:spPr>
          <a:xfrm>
            <a:off x="4198878" y="199559"/>
            <a:ext cx="2102528" cy="369332"/>
          </a:xfrm>
          <a:prstGeom prst="rect">
            <a:avLst/>
          </a:prstGeom>
          <a:noFill/>
        </p:spPr>
        <p:txBody>
          <a:bodyPr wrap="square" rtlCol="0">
            <a:spAutoFit/>
          </a:bodyPr>
          <a:lstStyle/>
          <a:p>
            <a:r>
              <a:rPr lang="ko-KR" altLang="en-US" dirty="0"/>
              <a:t>암호화 알고리즘 </a:t>
            </a:r>
          </a:p>
        </p:txBody>
      </p:sp>
      <p:sp>
        <p:nvSpPr>
          <p:cNvPr id="10" name="TextBox 9">
            <a:extLst>
              <a:ext uri="{FF2B5EF4-FFF2-40B4-BE49-F238E27FC236}">
                <a16:creationId xmlns:a16="http://schemas.microsoft.com/office/drawing/2014/main" id="{6E866FB5-AC93-4063-807E-AB39FF446FCB}"/>
              </a:ext>
            </a:extLst>
          </p:cNvPr>
          <p:cNvSpPr txBox="1"/>
          <p:nvPr/>
        </p:nvSpPr>
        <p:spPr>
          <a:xfrm>
            <a:off x="2792506" y="4347539"/>
            <a:ext cx="3508899" cy="369332"/>
          </a:xfrm>
          <a:prstGeom prst="rect">
            <a:avLst/>
          </a:prstGeom>
          <a:noFill/>
        </p:spPr>
        <p:txBody>
          <a:bodyPr wrap="square" rtlCol="0">
            <a:spAutoFit/>
          </a:bodyPr>
          <a:lstStyle/>
          <a:p>
            <a:r>
              <a:rPr lang="ko-KR" altLang="en-US" dirty="0"/>
              <a:t>입력 받은 문자를 대문자로 변환</a:t>
            </a:r>
          </a:p>
        </p:txBody>
      </p:sp>
      <p:sp>
        <p:nvSpPr>
          <p:cNvPr id="11" name="TextBox 10">
            <a:extLst>
              <a:ext uri="{FF2B5EF4-FFF2-40B4-BE49-F238E27FC236}">
                <a16:creationId xmlns:a16="http://schemas.microsoft.com/office/drawing/2014/main" id="{F6746EC9-2673-4861-86CF-946A78CD2007}"/>
              </a:ext>
            </a:extLst>
          </p:cNvPr>
          <p:cNvSpPr txBox="1"/>
          <p:nvPr/>
        </p:nvSpPr>
        <p:spPr>
          <a:xfrm>
            <a:off x="8227469" y="3974160"/>
            <a:ext cx="2102528" cy="369332"/>
          </a:xfrm>
          <a:prstGeom prst="rect">
            <a:avLst/>
          </a:prstGeom>
          <a:noFill/>
        </p:spPr>
        <p:txBody>
          <a:bodyPr wrap="square" rtlCol="0">
            <a:spAutoFit/>
          </a:bodyPr>
          <a:lstStyle/>
          <a:p>
            <a:r>
              <a:rPr lang="ko-KR" altLang="en-US" dirty="0"/>
              <a:t>암호키의 조건</a:t>
            </a:r>
          </a:p>
        </p:txBody>
      </p:sp>
      <p:sp>
        <p:nvSpPr>
          <p:cNvPr id="12" name="TextBox 11">
            <a:extLst>
              <a:ext uri="{FF2B5EF4-FFF2-40B4-BE49-F238E27FC236}">
                <a16:creationId xmlns:a16="http://schemas.microsoft.com/office/drawing/2014/main" id="{B4270839-26D3-475B-9046-0DEB303AE876}"/>
              </a:ext>
            </a:extLst>
          </p:cNvPr>
          <p:cNvSpPr txBox="1"/>
          <p:nvPr/>
        </p:nvSpPr>
        <p:spPr>
          <a:xfrm>
            <a:off x="4595738" y="5434948"/>
            <a:ext cx="3508899" cy="369332"/>
          </a:xfrm>
          <a:prstGeom prst="rect">
            <a:avLst/>
          </a:prstGeom>
          <a:noFill/>
        </p:spPr>
        <p:txBody>
          <a:bodyPr wrap="square" rtlCol="0">
            <a:spAutoFit/>
          </a:bodyPr>
          <a:lstStyle/>
          <a:p>
            <a:r>
              <a:rPr lang="ko-KR" altLang="en-US" dirty="0"/>
              <a:t>아스키 코드를 조건문으로 이용</a:t>
            </a:r>
          </a:p>
        </p:txBody>
      </p:sp>
      <p:pic>
        <p:nvPicPr>
          <p:cNvPr id="14" name="그림 13">
            <a:extLst>
              <a:ext uri="{FF2B5EF4-FFF2-40B4-BE49-F238E27FC236}">
                <a16:creationId xmlns:a16="http://schemas.microsoft.com/office/drawing/2014/main" id="{AD24E082-C860-49C8-88E6-D1A136B7F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4317" y="0"/>
            <a:ext cx="2251998" cy="6858000"/>
          </a:xfrm>
          <a:prstGeom prst="rect">
            <a:avLst/>
          </a:prstGeom>
        </p:spPr>
      </p:pic>
      <p:sp>
        <p:nvSpPr>
          <p:cNvPr id="15" name="화살표: 오른쪽 14">
            <a:extLst>
              <a:ext uri="{FF2B5EF4-FFF2-40B4-BE49-F238E27FC236}">
                <a16:creationId xmlns:a16="http://schemas.microsoft.com/office/drawing/2014/main" id="{C8E9E573-B1CA-4EE2-B3B9-F710D0458BAE}"/>
              </a:ext>
            </a:extLst>
          </p:cNvPr>
          <p:cNvSpPr/>
          <p:nvPr/>
        </p:nvSpPr>
        <p:spPr>
          <a:xfrm flipH="1">
            <a:off x="3133557" y="6011711"/>
            <a:ext cx="710214" cy="435006"/>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E48047C6-957D-429C-833C-B47A3DE46314}"/>
              </a:ext>
            </a:extLst>
          </p:cNvPr>
          <p:cNvSpPr txBox="1"/>
          <p:nvPr/>
        </p:nvSpPr>
        <p:spPr>
          <a:xfrm>
            <a:off x="3919001" y="6044548"/>
            <a:ext cx="3508899" cy="369332"/>
          </a:xfrm>
          <a:prstGeom prst="rect">
            <a:avLst/>
          </a:prstGeom>
          <a:noFill/>
        </p:spPr>
        <p:txBody>
          <a:bodyPr wrap="square" rtlCol="0">
            <a:spAutoFit/>
          </a:bodyPr>
          <a:lstStyle/>
          <a:p>
            <a:r>
              <a:rPr lang="ko-KR" altLang="en-US" dirty="0"/>
              <a:t>특수문자는 그대로 번역</a:t>
            </a:r>
          </a:p>
        </p:txBody>
      </p:sp>
    </p:spTree>
    <p:extLst>
      <p:ext uri="{BB962C8B-B14F-4D97-AF65-F5344CB8AC3E}">
        <p14:creationId xmlns:p14="http://schemas.microsoft.com/office/powerpoint/2010/main" val="344729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24" name="그림 23">
            <a:extLst>
              <a:ext uri="{FF2B5EF4-FFF2-40B4-BE49-F238E27FC236}">
                <a16:creationId xmlns:a16="http://schemas.microsoft.com/office/drawing/2014/main" id="{F6AA63F0-D1B1-4927-B2E7-D80779FF4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573657" cy="6858000"/>
          </a:xfrm>
          <a:prstGeom prst="rect">
            <a:avLst/>
          </a:prstGeom>
        </p:spPr>
      </p:pic>
      <p:sp>
        <p:nvSpPr>
          <p:cNvPr id="25" name="화살표: 오른쪽 24">
            <a:extLst>
              <a:ext uri="{FF2B5EF4-FFF2-40B4-BE49-F238E27FC236}">
                <a16:creationId xmlns:a16="http://schemas.microsoft.com/office/drawing/2014/main" id="{C6BE62D7-417D-4FD1-923A-21BE41FFC798}"/>
              </a:ext>
            </a:extLst>
          </p:cNvPr>
          <p:cNvSpPr/>
          <p:nvPr/>
        </p:nvSpPr>
        <p:spPr>
          <a:xfrm flipH="1">
            <a:off x="3488664" y="166722"/>
            <a:ext cx="710214" cy="435006"/>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A5889A48-AB42-438F-96EF-9D78FE1694F7}"/>
              </a:ext>
            </a:extLst>
          </p:cNvPr>
          <p:cNvSpPr txBox="1"/>
          <p:nvPr/>
        </p:nvSpPr>
        <p:spPr>
          <a:xfrm>
            <a:off x="4198878" y="199559"/>
            <a:ext cx="2102528" cy="369332"/>
          </a:xfrm>
          <a:prstGeom prst="rect">
            <a:avLst/>
          </a:prstGeom>
          <a:noFill/>
        </p:spPr>
        <p:txBody>
          <a:bodyPr wrap="square" rtlCol="0">
            <a:spAutoFit/>
          </a:bodyPr>
          <a:lstStyle/>
          <a:p>
            <a:r>
              <a:rPr lang="ko-KR" altLang="en-US" dirty="0"/>
              <a:t>암호해독 알고리즘 </a:t>
            </a:r>
          </a:p>
        </p:txBody>
      </p:sp>
      <p:sp>
        <p:nvSpPr>
          <p:cNvPr id="27" name="화살표: 오른쪽 26">
            <a:extLst>
              <a:ext uri="{FF2B5EF4-FFF2-40B4-BE49-F238E27FC236}">
                <a16:creationId xmlns:a16="http://schemas.microsoft.com/office/drawing/2014/main" id="{54994BAE-42ED-4572-9E7B-9977E442E3C2}"/>
              </a:ext>
            </a:extLst>
          </p:cNvPr>
          <p:cNvSpPr/>
          <p:nvPr/>
        </p:nvSpPr>
        <p:spPr>
          <a:xfrm flipH="1">
            <a:off x="4268594" y="5249711"/>
            <a:ext cx="710214" cy="435006"/>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FDC276DF-6A66-48D6-A9F2-4ED5AC663896}"/>
              </a:ext>
            </a:extLst>
          </p:cNvPr>
          <p:cNvSpPr txBox="1"/>
          <p:nvPr/>
        </p:nvSpPr>
        <p:spPr>
          <a:xfrm>
            <a:off x="4978808" y="5282548"/>
            <a:ext cx="3508899" cy="369332"/>
          </a:xfrm>
          <a:prstGeom prst="rect">
            <a:avLst/>
          </a:prstGeom>
          <a:noFill/>
        </p:spPr>
        <p:txBody>
          <a:bodyPr wrap="square" rtlCol="0">
            <a:spAutoFit/>
          </a:bodyPr>
          <a:lstStyle/>
          <a:p>
            <a:r>
              <a:rPr lang="en-US" altLang="ko-KR" dirty="0">
                <a:latin typeface="Times New Roman" panose="02020603050405020304" pitchFamily="18" charset="0"/>
                <a:cs typeface="Times New Roman" panose="02020603050405020304" pitchFamily="18" charset="0"/>
              </a:rPr>
              <a:t>P ≡ a</a:t>
            </a:r>
            <a:r>
              <a:rPr lang="en-US" altLang="ko-KR" baseline="30000" dirty="0">
                <a:latin typeface="Times New Roman" panose="02020603050405020304" pitchFamily="18" charset="0"/>
                <a:cs typeface="Times New Roman" panose="02020603050405020304" pitchFamily="18" charset="0"/>
              </a:rPr>
              <a:t>11</a:t>
            </a:r>
            <a:r>
              <a:rPr lang="en-US" altLang="ko-KR" dirty="0">
                <a:latin typeface="Times New Roman" panose="02020603050405020304" pitchFamily="18" charset="0"/>
                <a:cs typeface="Times New Roman" panose="02020603050405020304" pitchFamily="18" charset="0"/>
              </a:rPr>
              <a:t>(C – </a:t>
            </a:r>
            <a:r>
              <a:rPr lang="en-US" altLang="ko-KR" i="1" dirty="0">
                <a:latin typeface="Times New Roman" panose="02020603050405020304" pitchFamily="18" charset="0"/>
                <a:cs typeface="Times New Roman" panose="02020603050405020304" pitchFamily="18" charset="0"/>
              </a:rPr>
              <a:t>b</a:t>
            </a:r>
            <a:r>
              <a:rPr lang="en-US" altLang="ko-KR" dirty="0">
                <a:latin typeface="Times New Roman" panose="02020603050405020304" pitchFamily="18" charset="0"/>
                <a:cs typeface="Times New Roman" panose="02020603050405020304" pitchFamily="18" charset="0"/>
              </a:rPr>
              <a:t>)</a:t>
            </a:r>
            <a:r>
              <a:rPr lang="en-US" altLang="ko-KR" baseline="30000"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(mod 26) </a:t>
            </a:r>
            <a:r>
              <a:rPr lang="ko-KR" altLang="en-US" dirty="0">
                <a:latin typeface="Times New Roman" panose="02020603050405020304" pitchFamily="18" charset="0"/>
                <a:cs typeface="Times New Roman" panose="02020603050405020304" pitchFamily="18" charset="0"/>
              </a:rPr>
              <a:t>공식 적용</a:t>
            </a:r>
            <a:endParaRPr lang="ko-KR" altLang="en-US" dirty="0"/>
          </a:p>
        </p:txBody>
      </p:sp>
      <p:sp>
        <p:nvSpPr>
          <p:cNvPr id="29" name="화살표: 오른쪽 28">
            <a:extLst>
              <a:ext uri="{FF2B5EF4-FFF2-40B4-BE49-F238E27FC236}">
                <a16:creationId xmlns:a16="http://schemas.microsoft.com/office/drawing/2014/main" id="{908EED02-C80A-4E71-9016-D22E928FF21B}"/>
              </a:ext>
            </a:extLst>
          </p:cNvPr>
          <p:cNvSpPr/>
          <p:nvPr/>
        </p:nvSpPr>
        <p:spPr>
          <a:xfrm flipH="1">
            <a:off x="2527438" y="6422994"/>
            <a:ext cx="710214" cy="435006"/>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FA0A44C1-F055-4944-8698-39FE52A012ED}"/>
              </a:ext>
            </a:extLst>
          </p:cNvPr>
          <p:cNvSpPr txBox="1"/>
          <p:nvPr/>
        </p:nvSpPr>
        <p:spPr>
          <a:xfrm>
            <a:off x="3237652" y="6455831"/>
            <a:ext cx="4830583" cy="369332"/>
          </a:xfrm>
          <a:prstGeom prst="rect">
            <a:avLst/>
          </a:prstGeom>
          <a:noFill/>
        </p:spPr>
        <p:txBody>
          <a:bodyPr wrap="square" rtlCol="0">
            <a:spAutoFit/>
          </a:bodyPr>
          <a:lstStyle/>
          <a:p>
            <a:r>
              <a:rPr lang="ko-KR" altLang="en-US" dirty="0"/>
              <a:t>입력키가 </a:t>
            </a:r>
            <a:r>
              <a:rPr lang="en-US" altLang="ko-KR" dirty="0"/>
              <a:t>1,2,3 </a:t>
            </a:r>
            <a:r>
              <a:rPr lang="ko-KR" altLang="en-US" dirty="0"/>
              <a:t>모두 아닐 때 </a:t>
            </a:r>
            <a:r>
              <a:rPr lang="ko-KR" altLang="en-US" dirty="0" err="1"/>
              <a:t>첫화면으로</a:t>
            </a:r>
            <a:r>
              <a:rPr lang="ko-KR" altLang="en-US" dirty="0"/>
              <a:t> 이동</a:t>
            </a:r>
          </a:p>
        </p:txBody>
      </p:sp>
      <p:cxnSp>
        <p:nvCxnSpPr>
          <p:cNvPr id="31" name="직선 연결선 30">
            <a:extLst>
              <a:ext uri="{FF2B5EF4-FFF2-40B4-BE49-F238E27FC236}">
                <a16:creationId xmlns:a16="http://schemas.microsoft.com/office/drawing/2014/main" id="{531B2026-0029-4166-B861-442E0345EBAA}"/>
              </a:ext>
            </a:extLst>
          </p:cNvPr>
          <p:cNvCxnSpPr/>
          <p:nvPr/>
        </p:nvCxnSpPr>
        <p:spPr>
          <a:xfrm flipH="1" flipV="1">
            <a:off x="10336305" y="62753"/>
            <a:ext cx="367553" cy="224118"/>
          </a:xfrm>
          <a:prstGeom prst="line">
            <a:avLst/>
          </a:prstGeom>
        </p:spPr>
        <p:style>
          <a:lnRef idx="3">
            <a:schemeClr val="accent2"/>
          </a:lnRef>
          <a:fillRef idx="0">
            <a:schemeClr val="accent2"/>
          </a:fillRef>
          <a:effectRef idx="2">
            <a:schemeClr val="accent2"/>
          </a:effectRef>
          <a:fontRef idx="minor">
            <a:schemeClr val="tx1"/>
          </a:fontRef>
        </p:style>
      </p:cxnSp>
      <p:cxnSp>
        <p:nvCxnSpPr>
          <p:cNvPr id="32" name="직선 연결선 31">
            <a:extLst>
              <a:ext uri="{FF2B5EF4-FFF2-40B4-BE49-F238E27FC236}">
                <a16:creationId xmlns:a16="http://schemas.microsoft.com/office/drawing/2014/main" id="{21291F51-C7B8-4C62-83A8-F8FBDAA02012}"/>
              </a:ext>
            </a:extLst>
          </p:cNvPr>
          <p:cNvCxnSpPr/>
          <p:nvPr/>
        </p:nvCxnSpPr>
        <p:spPr>
          <a:xfrm flipH="1">
            <a:off x="10416987" y="5934635"/>
            <a:ext cx="286871" cy="224118"/>
          </a:xfrm>
          <a:prstGeom prst="line">
            <a:avLst/>
          </a:prstGeom>
        </p:spPr>
        <p:style>
          <a:lnRef idx="3">
            <a:schemeClr val="accent2"/>
          </a:lnRef>
          <a:fillRef idx="0">
            <a:schemeClr val="accent2"/>
          </a:fillRef>
          <a:effectRef idx="2">
            <a:schemeClr val="accent2"/>
          </a:effectRef>
          <a:fontRef idx="minor">
            <a:schemeClr val="tx1"/>
          </a:fontRef>
        </p:style>
      </p:cxnSp>
      <p:sp>
        <p:nvSpPr>
          <p:cNvPr id="33" name="TextBox 32">
            <a:extLst>
              <a:ext uri="{FF2B5EF4-FFF2-40B4-BE49-F238E27FC236}">
                <a16:creationId xmlns:a16="http://schemas.microsoft.com/office/drawing/2014/main" id="{C34E0CBE-9424-4F56-833D-99DE3E029EE0}"/>
              </a:ext>
            </a:extLst>
          </p:cNvPr>
          <p:cNvSpPr txBox="1"/>
          <p:nvPr/>
        </p:nvSpPr>
        <p:spPr>
          <a:xfrm>
            <a:off x="10766612" y="2151529"/>
            <a:ext cx="1425379" cy="1477328"/>
          </a:xfrm>
          <a:prstGeom prst="rect">
            <a:avLst/>
          </a:prstGeom>
          <a:noFill/>
        </p:spPr>
        <p:txBody>
          <a:bodyPr wrap="square" rtlCol="0">
            <a:spAutoFit/>
          </a:bodyPr>
          <a:lstStyle/>
          <a:p>
            <a:r>
              <a:rPr lang="ko-KR" altLang="en-US" dirty="0">
                <a:solidFill>
                  <a:schemeClr val="bg1"/>
                </a:solidFill>
              </a:rPr>
              <a:t>기본적인 </a:t>
            </a:r>
            <a:endParaRPr lang="en-US" altLang="ko-KR" dirty="0">
              <a:solidFill>
                <a:schemeClr val="bg1"/>
              </a:solidFill>
            </a:endParaRPr>
          </a:p>
          <a:p>
            <a:r>
              <a:rPr lang="ko-KR" altLang="en-US" dirty="0">
                <a:solidFill>
                  <a:schemeClr val="bg1"/>
                </a:solidFill>
              </a:rPr>
              <a:t>알고리즘이 암호화 알고리즘과 동일</a:t>
            </a:r>
          </a:p>
        </p:txBody>
      </p:sp>
      <p:cxnSp>
        <p:nvCxnSpPr>
          <p:cNvPr id="34" name="직선 연결선 33">
            <a:extLst>
              <a:ext uri="{FF2B5EF4-FFF2-40B4-BE49-F238E27FC236}">
                <a16:creationId xmlns:a16="http://schemas.microsoft.com/office/drawing/2014/main" id="{664F9D6C-2D75-4E59-BECE-7810D8F30756}"/>
              </a:ext>
            </a:extLst>
          </p:cNvPr>
          <p:cNvCxnSpPr/>
          <p:nvPr/>
        </p:nvCxnSpPr>
        <p:spPr>
          <a:xfrm>
            <a:off x="10703859" y="286871"/>
            <a:ext cx="0" cy="564776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94409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79" name="TextBox 78"/>
          <p:cNvSpPr txBox="1"/>
          <p:nvPr/>
        </p:nvSpPr>
        <p:spPr>
          <a:xfrm>
            <a:off x="8252141" y="2312223"/>
            <a:ext cx="3657600" cy="477054"/>
          </a:xfrm>
          <a:prstGeom prst="rect">
            <a:avLst/>
          </a:prstGeom>
          <a:noFill/>
        </p:spPr>
        <p:txBody>
          <a:bodyPr wrap="square" rtlCol="0">
            <a:spAutoFit/>
          </a:bodyPr>
          <a:lstStyle/>
          <a:p>
            <a:pPr defTabSz="1219170">
              <a:spcBef>
                <a:spcPct val="20000"/>
              </a:spcBef>
              <a:defRPr/>
            </a:pPr>
            <a:r>
              <a:rPr lang="ko-KR" altLang="en-US" sz="2500" b="1" dirty="0">
                <a:solidFill>
                  <a:srgbClr val="EF3425"/>
                </a:solidFill>
                <a:latin typeface="Candara" panose="020E0502030303020204" pitchFamily="34" charset="0"/>
              </a:rPr>
              <a:t>암호가 쓰인 사례</a:t>
            </a:r>
            <a:endParaRPr lang="en-US" sz="2500" dirty="0">
              <a:solidFill>
                <a:schemeClr val="bg1">
                  <a:lumMod val="95000"/>
                </a:schemeClr>
              </a:solidFill>
              <a:latin typeface="Candara" panose="020E0502030303020204" pitchFamily="34" charset="0"/>
            </a:endParaRPr>
          </a:p>
        </p:txBody>
      </p:sp>
      <p:sp>
        <p:nvSpPr>
          <p:cNvPr id="80" name="TextBox 79"/>
          <p:cNvSpPr txBox="1"/>
          <p:nvPr/>
        </p:nvSpPr>
        <p:spPr>
          <a:xfrm>
            <a:off x="8252141" y="3299865"/>
            <a:ext cx="3657600" cy="938719"/>
          </a:xfrm>
          <a:prstGeom prst="rect">
            <a:avLst/>
          </a:prstGeom>
          <a:noFill/>
        </p:spPr>
        <p:txBody>
          <a:bodyPr wrap="square" rtlCol="0">
            <a:spAutoFit/>
          </a:bodyPr>
          <a:lstStyle/>
          <a:p>
            <a:pPr defTabSz="1219170">
              <a:spcBef>
                <a:spcPct val="20000"/>
              </a:spcBef>
              <a:defRPr/>
            </a:pPr>
            <a:r>
              <a:rPr lang="ko-KR" altLang="en-US" sz="2500" b="1" dirty="0">
                <a:solidFill>
                  <a:srgbClr val="8397B1"/>
                </a:solidFill>
                <a:latin typeface="Candara" panose="020E0502030303020204" pitchFamily="34" charset="0"/>
              </a:rPr>
              <a:t>수학적 모델과 </a:t>
            </a:r>
            <a:endParaRPr lang="en-US" altLang="ko-KR" sz="2500" b="1" dirty="0">
              <a:solidFill>
                <a:srgbClr val="8397B1"/>
              </a:solidFill>
              <a:latin typeface="Candara" panose="020E0502030303020204" pitchFamily="34" charset="0"/>
            </a:endParaRPr>
          </a:p>
          <a:p>
            <a:pPr defTabSz="1219170">
              <a:spcBef>
                <a:spcPct val="20000"/>
              </a:spcBef>
              <a:defRPr/>
            </a:pPr>
            <a:r>
              <a:rPr lang="ko-KR" altLang="en-US" sz="2500" b="1" dirty="0">
                <a:solidFill>
                  <a:srgbClr val="8397B1"/>
                </a:solidFill>
                <a:latin typeface="Candara" panose="020E0502030303020204" pitchFamily="34" charset="0"/>
              </a:rPr>
              <a:t>문제해결 과정</a:t>
            </a:r>
            <a:endParaRPr lang="en-US" sz="2500" dirty="0">
              <a:solidFill>
                <a:schemeClr val="bg1">
                  <a:lumMod val="95000"/>
                </a:schemeClr>
              </a:solidFill>
              <a:latin typeface="Candara" panose="020E0502030303020204" pitchFamily="34" charset="0"/>
            </a:endParaRPr>
          </a:p>
        </p:txBody>
      </p:sp>
      <p:sp>
        <p:nvSpPr>
          <p:cNvPr id="81" name="TextBox 80"/>
          <p:cNvSpPr txBox="1"/>
          <p:nvPr/>
        </p:nvSpPr>
        <p:spPr>
          <a:xfrm>
            <a:off x="8212386" y="4612774"/>
            <a:ext cx="3657600" cy="477054"/>
          </a:xfrm>
          <a:prstGeom prst="rect">
            <a:avLst/>
          </a:prstGeom>
          <a:noFill/>
        </p:spPr>
        <p:txBody>
          <a:bodyPr wrap="square" rtlCol="0">
            <a:spAutoFit/>
          </a:bodyPr>
          <a:lstStyle/>
          <a:p>
            <a:pPr defTabSz="1219170">
              <a:spcBef>
                <a:spcPct val="20000"/>
              </a:spcBef>
              <a:defRPr/>
            </a:pPr>
            <a:r>
              <a:rPr lang="ko-KR" altLang="en-US" sz="2500" b="1" dirty="0">
                <a:solidFill>
                  <a:srgbClr val="44546B"/>
                </a:solidFill>
                <a:latin typeface="+mn-ea"/>
              </a:rPr>
              <a:t>프로그래밍 및 알고리즘</a:t>
            </a:r>
            <a:r>
              <a:rPr lang="en-US" sz="2500" dirty="0">
                <a:solidFill>
                  <a:schemeClr val="bg1">
                    <a:lumMod val="95000"/>
                  </a:schemeClr>
                </a:solidFill>
                <a:latin typeface="+mn-ea"/>
              </a:rPr>
              <a:t> </a:t>
            </a:r>
          </a:p>
        </p:txBody>
      </p:sp>
      <p:sp>
        <p:nvSpPr>
          <p:cNvPr id="82" name="TextBox 81"/>
          <p:cNvSpPr txBox="1"/>
          <p:nvPr/>
        </p:nvSpPr>
        <p:spPr>
          <a:xfrm>
            <a:off x="8212386" y="5733818"/>
            <a:ext cx="3657600" cy="477054"/>
          </a:xfrm>
          <a:prstGeom prst="rect">
            <a:avLst/>
          </a:prstGeom>
          <a:noFill/>
        </p:spPr>
        <p:txBody>
          <a:bodyPr wrap="square" rtlCol="0">
            <a:spAutoFit/>
          </a:bodyPr>
          <a:lstStyle/>
          <a:p>
            <a:pPr defTabSz="1219170">
              <a:spcBef>
                <a:spcPct val="20000"/>
              </a:spcBef>
              <a:defRPr/>
            </a:pPr>
            <a:r>
              <a:rPr lang="ko-KR" altLang="en-US" sz="2500" b="1" dirty="0">
                <a:solidFill>
                  <a:srgbClr val="62768F"/>
                </a:solidFill>
                <a:latin typeface="Candara" panose="020E0502030303020204" pitchFamily="34" charset="0"/>
              </a:rPr>
              <a:t>프로그램 실행</a:t>
            </a:r>
            <a:endParaRPr lang="en-US" sz="2500" dirty="0">
              <a:solidFill>
                <a:schemeClr val="bg1">
                  <a:lumMod val="95000"/>
                </a:schemeClr>
              </a:solidFill>
              <a:latin typeface="Candara" panose="020E0502030303020204" pitchFamily="34" charset="0"/>
            </a:endParaRPr>
          </a:p>
        </p:txBody>
      </p:sp>
      <p:grpSp>
        <p:nvGrpSpPr>
          <p:cNvPr id="37" name="Group 36"/>
          <p:cNvGrpSpPr/>
          <p:nvPr/>
        </p:nvGrpSpPr>
        <p:grpSpPr>
          <a:xfrm flipH="1">
            <a:off x="0" y="4931591"/>
            <a:ext cx="4692651" cy="1595967"/>
            <a:chOff x="2387600" y="3430588"/>
            <a:chExt cx="3519488" cy="1196975"/>
          </a:xfrm>
          <a:effectLst>
            <a:outerShdw blurRad="63500" sx="102000" sy="102000" algn="ctr" rotWithShape="0">
              <a:prstClr val="black">
                <a:alpha val="40000"/>
              </a:prstClr>
            </a:outerShdw>
          </a:effectLst>
        </p:grpSpPr>
        <p:sp>
          <p:nvSpPr>
            <p:cNvPr id="4106" name="Freeform 10"/>
            <p:cNvSpPr>
              <a:spLocks/>
            </p:cNvSpPr>
            <p:nvPr/>
          </p:nvSpPr>
          <p:spPr bwMode="auto">
            <a:xfrm>
              <a:off x="2387600" y="3517900"/>
              <a:ext cx="2736850" cy="1109663"/>
            </a:xfrm>
            <a:custGeom>
              <a:avLst/>
              <a:gdLst/>
              <a:ahLst/>
              <a:cxnLst>
                <a:cxn ang="0">
                  <a:pos x="1887" y="0"/>
                </a:cxn>
                <a:cxn ang="0">
                  <a:pos x="1370" y="77"/>
                </a:cxn>
                <a:cxn ang="0">
                  <a:pos x="1044" y="175"/>
                </a:cxn>
                <a:cxn ang="0">
                  <a:pos x="906" y="319"/>
                </a:cxn>
                <a:cxn ang="0">
                  <a:pos x="834" y="352"/>
                </a:cxn>
                <a:cxn ang="0">
                  <a:pos x="779" y="380"/>
                </a:cxn>
                <a:cxn ang="0">
                  <a:pos x="674" y="366"/>
                </a:cxn>
                <a:cxn ang="0">
                  <a:pos x="584" y="357"/>
                </a:cxn>
                <a:cxn ang="0">
                  <a:pos x="468" y="353"/>
                </a:cxn>
                <a:cxn ang="0">
                  <a:pos x="351" y="335"/>
                </a:cxn>
                <a:cxn ang="0">
                  <a:pos x="306" y="340"/>
                </a:cxn>
                <a:cxn ang="0">
                  <a:pos x="241" y="291"/>
                </a:cxn>
                <a:cxn ang="0">
                  <a:pos x="197" y="258"/>
                </a:cxn>
                <a:cxn ang="0">
                  <a:pos x="91" y="204"/>
                </a:cxn>
                <a:cxn ang="0">
                  <a:pos x="37" y="270"/>
                </a:cxn>
                <a:cxn ang="0">
                  <a:pos x="55" y="297"/>
                </a:cxn>
                <a:cxn ang="0">
                  <a:pos x="32" y="366"/>
                </a:cxn>
                <a:cxn ang="0">
                  <a:pos x="112" y="443"/>
                </a:cxn>
                <a:cxn ang="0">
                  <a:pos x="273" y="569"/>
                </a:cxn>
                <a:cxn ang="0">
                  <a:pos x="443" y="684"/>
                </a:cxn>
                <a:cxn ang="0">
                  <a:pos x="684" y="739"/>
                </a:cxn>
                <a:cxn ang="0">
                  <a:pos x="849" y="827"/>
                </a:cxn>
                <a:cxn ang="0">
                  <a:pos x="1259" y="653"/>
                </a:cxn>
                <a:cxn ang="0">
                  <a:pos x="1893" y="463"/>
                </a:cxn>
                <a:cxn ang="0">
                  <a:pos x="1887" y="0"/>
                </a:cxn>
              </a:cxnLst>
              <a:rect l="0" t="0" r="r" b="b"/>
              <a:pathLst>
                <a:path w="2102" h="853">
                  <a:moveTo>
                    <a:pt x="1887" y="0"/>
                  </a:moveTo>
                  <a:cubicBezTo>
                    <a:pt x="1767" y="2"/>
                    <a:pt x="1450" y="64"/>
                    <a:pt x="1370" y="77"/>
                  </a:cubicBezTo>
                  <a:cubicBezTo>
                    <a:pt x="1253" y="60"/>
                    <a:pt x="1140" y="86"/>
                    <a:pt x="1044" y="175"/>
                  </a:cubicBezTo>
                  <a:cubicBezTo>
                    <a:pt x="948" y="264"/>
                    <a:pt x="906" y="319"/>
                    <a:pt x="906" y="319"/>
                  </a:cubicBezTo>
                  <a:cubicBezTo>
                    <a:pt x="906" y="319"/>
                    <a:pt x="870" y="340"/>
                    <a:pt x="834" y="352"/>
                  </a:cubicBezTo>
                  <a:cubicBezTo>
                    <a:pt x="799" y="364"/>
                    <a:pt x="779" y="380"/>
                    <a:pt x="779" y="380"/>
                  </a:cubicBezTo>
                  <a:cubicBezTo>
                    <a:pt x="779" y="380"/>
                    <a:pt x="709" y="361"/>
                    <a:pt x="674" y="366"/>
                  </a:cubicBezTo>
                  <a:cubicBezTo>
                    <a:pt x="638" y="371"/>
                    <a:pt x="627" y="363"/>
                    <a:pt x="584" y="357"/>
                  </a:cubicBezTo>
                  <a:cubicBezTo>
                    <a:pt x="541" y="351"/>
                    <a:pt x="499" y="359"/>
                    <a:pt x="468" y="353"/>
                  </a:cubicBezTo>
                  <a:cubicBezTo>
                    <a:pt x="436" y="347"/>
                    <a:pt x="385" y="334"/>
                    <a:pt x="351" y="335"/>
                  </a:cubicBezTo>
                  <a:cubicBezTo>
                    <a:pt x="318" y="336"/>
                    <a:pt x="306" y="340"/>
                    <a:pt x="306" y="340"/>
                  </a:cubicBezTo>
                  <a:cubicBezTo>
                    <a:pt x="306" y="340"/>
                    <a:pt x="264" y="302"/>
                    <a:pt x="241" y="291"/>
                  </a:cubicBezTo>
                  <a:cubicBezTo>
                    <a:pt x="219" y="280"/>
                    <a:pt x="197" y="258"/>
                    <a:pt x="197" y="258"/>
                  </a:cubicBezTo>
                  <a:cubicBezTo>
                    <a:pt x="197" y="258"/>
                    <a:pt x="158" y="198"/>
                    <a:pt x="91" y="204"/>
                  </a:cubicBezTo>
                  <a:cubicBezTo>
                    <a:pt x="24" y="210"/>
                    <a:pt x="21" y="250"/>
                    <a:pt x="37" y="270"/>
                  </a:cubicBezTo>
                  <a:cubicBezTo>
                    <a:pt x="53" y="290"/>
                    <a:pt x="55" y="297"/>
                    <a:pt x="55" y="297"/>
                  </a:cubicBezTo>
                  <a:cubicBezTo>
                    <a:pt x="55" y="297"/>
                    <a:pt x="0" y="331"/>
                    <a:pt x="32" y="366"/>
                  </a:cubicBezTo>
                  <a:cubicBezTo>
                    <a:pt x="64" y="401"/>
                    <a:pt x="91" y="417"/>
                    <a:pt x="112" y="443"/>
                  </a:cubicBezTo>
                  <a:cubicBezTo>
                    <a:pt x="133" y="469"/>
                    <a:pt x="207" y="521"/>
                    <a:pt x="273" y="569"/>
                  </a:cubicBezTo>
                  <a:cubicBezTo>
                    <a:pt x="339" y="617"/>
                    <a:pt x="391" y="661"/>
                    <a:pt x="443" y="684"/>
                  </a:cubicBezTo>
                  <a:cubicBezTo>
                    <a:pt x="495" y="708"/>
                    <a:pt x="614" y="714"/>
                    <a:pt x="684" y="739"/>
                  </a:cubicBezTo>
                  <a:cubicBezTo>
                    <a:pt x="753" y="765"/>
                    <a:pt x="808" y="801"/>
                    <a:pt x="849" y="827"/>
                  </a:cubicBezTo>
                  <a:cubicBezTo>
                    <a:pt x="889" y="853"/>
                    <a:pt x="1137" y="725"/>
                    <a:pt x="1259" y="653"/>
                  </a:cubicBezTo>
                  <a:cubicBezTo>
                    <a:pt x="1380" y="582"/>
                    <a:pt x="1684" y="439"/>
                    <a:pt x="1893" y="463"/>
                  </a:cubicBezTo>
                  <a:cubicBezTo>
                    <a:pt x="2102" y="488"/>
                    <a:pt x="2057" y="10"/>
                    <a:pt x="1887" y="0"/>
                  </a:cubicBezTo>
                  <a:close/>
                </a:path>
              </a:pathLst>
            </a:custGeom>
            <a:solidFill>
              <a:srgbClr val="DCAC9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07" name="Freeform 11"/>
            <p:cNvSpPr>
              <a:spLocks/>
            </p:cNvSpPr>
            <p:nvPr/>
          </p:nvSpPr>
          <p:spPr bwMode="auto">
            <a:xfrm>
              <a:off x="2387600" y="3775075"/>
              <a:ext cx="2647950" cy="852488"/>
            </a:xfrm>
            <a:custGeom>
              <a:avLst/>
              <a:gdLst/>
              <a:ahLst/>
              <a:cxnLst>
                <a:cxn ang="0">
                  <a:pos x="779" y="182"/>
                </a:cxn>
                <a:cxn ang="0">
                  <a:pos x="674" y="168"/>
                </a:cxn>
                <a:cxn ang="0">
                  <a:pos x="584" y="159"/>
                </a:cxn>
                <a:cxn ang="0">
                  <a:pos x="468" y="155"/>
                </a:cxn>
                <a:cxn ang="0">
                  <a:pos x="351" y="137"/>
                </a:cxn>
                <a:cxn ang="0">
                  <a:pos x="306" y="142"/>
                </a:cxn>
                <a:cxn ang="0">
                  <a:pos x="197" y="60"/>
                </a:cxn>
                <a:cxn ang="0">
                  <a:pos x="91" y="6"/>
                </a:cxn>
                <a:cxn ang="0">
                  <a:pos x="37" y="72"/>
                </a:cxn>
                <a:cxn ang="0">
                  <a:pos x="55" y="99"/>
                </a:cxn>
                <a:cxn ang="0">
                  <a:pos x="32" y="168"/>
                </a:cxn>
                <a:cxn ang="0">
                  <a:pos x="112" y="245"/>
                </a:cxn>
                <a:cxn ang="0">
                  <a:pos x="273" y="371"/>
                </a:cxn>
                <a:cxn ang="0">
                  <a:pos x="443" y="486"/>
                </a:cxn>
                <a:cxn ang="0">
                  <a:pos x="684" y="541"/>
                </a:cxn>
                <a:cxn ang="0">
                  <a:pos x="849" y="629"/>
                </a:cxn>
                <a:cxn ang="0">
                  <a:pos x="1259" y="455"/>
                </a:cxn>
                <a:cxn ang="0">
                  <a:pos x="1893" y="265"/>
                </a:cxn>
                <a:cxn ang="0">
                  <a:pos x="2011" y="101"/>
                </a:cxn>
                <a:cxn ang="0">
                  <a:pos x="1362" y="142"/>
                </a:cxn>
                <a:cxn ang="0">
                  <a:pos x="1065" y="316"/>
                </a:cxn>
                <a:cxn ang="0">
                  <a:pos x="1157" y="349"/>
                </a:cxn>
                <a:cxn ang="0">
                  <a:pos x="1050" y="510"/>
                </a:cxn>
                <a:cxn ang="0">
                  <a:pos x="865" y="581"/>
                </a:cxn>
                <a:cxn ang="0">
                  <a:pos x="629" y="510"/>
                </a:cxn>
                <a:cxn ang="0">
                  <a:pos x="684" y="476"/>
                </a:cxn>
                <a:cxn ang="0">
                  <a:pos x="811" y="453"/>
                </a:cxn>
                <a:cxn ang="0">
                  <a:pos x="835" y="454"/>
                </a:cxn>
                <a:cxn ang="0">
                  <a:pos x="879" y="417"/>
                </a:cxn>
                <a:cxn ang="0">
                  <a:pos x="934" y="413"/>
                </a:cxn>
                <a:cxn ang="0">
                  <a:pos x="1114" y="380"/>
                </a:cxn>
                <a:cxn ang="0">
                  <a:pos x="1078" y="372"/>
                </a:cxn>
                <a:cxn ang="0">
                  <a:pos x="835" y="411"/>
                </a:cxn>
                <a:cxn ang="0">
                  <a:pos x="515" y="485"/>
                </a:cxn>
                <a:cxn ang="0">
                  <a:pos x="406" y="411"/>
                </a:cxn>
                <a:cxn ang="0">
                  <a:pos x="453" y="311"/>
                </a:cxn>
                <a:cxn ang="0">
                  <a:pos x="597" y="237"/>
                </a:cxn>
                <a:cxn ang="0">
                  <a:pos x="779" y="182"/>
                </a:cxn>
              </a:cxnLst>
              <a:rect l="0" t="0" r="r" b="b"/>
              <a:pathLst>
                <a:path w="2033" h="655">
                  <a:moveTo>
                    <a:pt x="779" y="182"/>
                  </a:moveTo>
                  <a:cubicBezTo>
                    <a:pt x="779" y="182"/>
                    <a:pt x="709" y="163"/>
                    <a:pt x="674" y="168"/>
                  </a:cubicBezTo>
                  <a:cubicBezTo>
                    <a:pt x="638" y="173"/>
                    <a:pt x="627" y="165"/>
                    <a:pt x="584" y="159"/>
                  </a:cubicBezTo>
                  <a:cubicBezTo>
                    <a:pt x="541" y="153"/>
                    <a:pt x="499" y="161"/>
                    <a:pt x="468" y="155"/>
                  </a:cubicBezTo>
                  <a:cubicBezTo>
                    <a:pt x="436" y="149"/>
                    <a:pt x="385" y="136"/>
                    <a:pt x="351" y="137"/>
                  </a:cubicBezTo>
                  <a:cubicBezTo>
                    <a:pt x="318" y="138"/>
                    <a:pt x="306" y="142"/>
                    <a:pt x="306" y="142"/>
                  </a:cubicBezTo>
                  <a:cubicBezTo>
                    <a:pt x="265" y="112"/>
                    <a:pt x="240" y="91"/>
                    <a:pt x="197" y="60"/>
                  </a:cubicBezTo>
                  <a:cubicBezTo>
                    <a:pt x="197" y="60"/>
                    <a:pt x="158" y="0"/>
                    <a:pt x="91" y="6"/>
                  </a:cubicBezTo>
                  <a:cubicBezTo>
                    <a:pt x="24" y="12"/>
                    <a:pt x="21" y="52"/>
                    <a:pt x="37" y="72"/>
                  </a:cubicBezTo>
                  <a:cubicBezTo>
                    <a:pt x="53" y="92"/>
                    <a:pt x="55" y="99"/>
                    <a:pt x="55" y="99"/>
                  </a:cubicBezTo>
                  <a:cubicBezTo>
                    <a:pt x="55" y="99"/>
                    <a:pt x="0" y="133"/>
                    <a:pt x="32" y="168"/>
                  </a:cubicBezTo>
                  <a:cubicBezTo>
                    <a:pt x="64" y="203"/>
                    <a:pt x="91" y="219"/>
                    <a:pt x="112" y="245"/>
                  </a:cubicBezTo>
                  <a:cubicBezTo>
                    <a:pt x="133" y="271"/>
                    <a:pt x="207" y="323"/>
                    <a:pt x="273" y="371"/>
                  </a:cubicBezTo>
                  <a:cubicBezTo>
                    <a:pt x="339" y="419"/>
                    <a:pt x="391" y="463"/>
                    <a:pt x="443" y="486"/>
                  </a:cubicBezTo>
                  <a:cubicBezTo>
                    <a:pt x="495" y="510"/>
                    <a:pt x="614" y="516"/>
                    <a:pt x="684" y="541"/>
                  </a:cubicBezTo>
                  <a:cubicBezTo>
                    <a:pt x="753" y="567"/>
                    <a:pt x="808" y="603"/>
                    <a:pt x="849" y="629"/>
                  </a:cubicBezTo>
                  <a:cubicBezTo>
                    <a:pt x="889" y="655"/>
                    <a:pt x="1137" y="527"/>
                    <a:pt x="1259" y="455"/>
                  </a:cubicBezTo>
                  <a:cubicBezTo>
                    <a:pt x="1380" y="384"/>
                    <a:pt x="1753" y="249"/>
                    <a:pt x="1893" y="265"/>
                  </a:cubicBezTo>
                  <a:cubicBezTo>
                    <a:pt x="2033" y="282"/>
                    <a:pt x="1990" y="169"/>
                    <a:pt x="2011" y="101"/>
                  </a:cubicBezTo>
                  <a:cubicBezTo>
                    <a:pt x="1979" y="96"/>
                    <a:pt x="1402" y="124"/>
                    <a:pt x="1362" y="142"/>
                  </a:cubicBezTo>
                  <a:cubicBezTo>
                    <a:pt x="1266" y="185"/>
                    <a:pt x="1098" y="278"/>
                    <a:pt x="1065" y="316"/>
                  </a:cubicBezTo>
                  <a:cubicBezTo>
                    <a:pt x="1027" y="359"/>
                    <a:pt x="1118" y="371"/>
                    <a:pt x="1157" y="349"/>
                  </a:cubicBezTo>
                  <a:cubicBezTo>
                    <a:pt x="1223" y="313"/>
                    <a:pt x="1146" y="451"/>
                    <a:pt x="1050" y="510"/>
                  </a:cubicBezTo>
                  <a:cubicBezTo>
                    <a:pt x="955" y="570"/>
                    <a:pt x="899" y="604"/>
                    <a:pt x="865" y="581"/>
                  </a:cubicBezTo>
                  <a:cubicBezTo>
                    <a:pt x="832" y="557"/>
                    <a:pt x="719" y="508"/>
                    <a:pt x="629" y="510"/>
                  </a:cubicBezTo>
                  <a:cubicBezTo>
                    <a:pt x="539" y="512"/>
                    <a:pt x="640" y="486"/>
                    <a:pt x="684" y="476"/>
                  </a:cubicBezTo>
                  <a:cubicBezTo>
                    <a:pt x="728" y="467"/>
                    <a:pt x="796" y="442"/>
                    <a:pt x="811" y="453"/>
                  </a:cubicBezTo>
                  <a:cubicBezTo>
                    <a:pt x="827" y="464"/>
                    <a:pt x="837" y="474"/>
                    <a:pt x="835" y="454"/>
                  </a:cubicBezTo>
                  <a:cubicBezTo>
                    <a:pt x="833" y="434"/>
                    <a:pt x="836" y="427"/>
                    <a:pt x="879" y="417"/>
                  </a:cubicBezTo>
                  <a:cubicBezTo>
                    <a:pt x="922" y="406"/>
                    <a:pt x="909" y="416"/>
                    <a:pt x="934" y="413"/>
                  </a:cubicBezTo>
                  <a:cubicBezTo>
                    <a:pt x="958" y="410"/>
                    <a:pt x="1063" y="401"/>
                    <a:pt x="1114" y="380"/>
                  </a:cubicBezTo>
                  <a:cubicBezTo>
                    <a:pt x="1165" y="359"/>
                    <a:pt x="1161" y="344"/>
                    <a:pt x="1078" y="372"/>
                  </a:cubicBezTo>
                  <a:cubicBezTo>
                    <a:pt x="995" y="400"/>
                    <a:pt x="946" y="382"/>
                    <a:pt x="835" y="411"/>
                  </a:cubicBezTo>
                  <a:cubicBezTo>
                    <a:pt x="724" y="440"/>
                    <a:pt x="595" y="483"/>
                    <a:pt x="515" y="485"/>
                  </a:cubicBezTo>
                  <a:cubicBezTo>
                    <a:pt x="434" y="486"/>
                    <a:pt x="416" y="442"/>
                    <a:pt x="406" y="411"/>
                  </a:cubicBezTo>
                  <a:cubicBezTo>
                    <a:pt x="396" y="380"/>
                    <a:pt x="414" y="346"/>
                    <a:pt x="453" y="311"/>
                  </a:cubicBezTo>
                  <a:cubicBezTo>
                    <a:pt x="493" y="277"/>
                    <a:pt x="548" y="249"/>
                    <a:pt x="597" y="237"/>
                  </a:cubicBezTo>
                  <a:cubicBezTo>
                    <a:pt x="646" y="225"/>
                    <a:pt x="730" y="205"/>
                    <a:pt x="779" y="182"/>
                  </a:cubicBez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08" name="Freeform 12"/>
            <p:cNvSpPr>
              <a:spLocks/>
            </p:cNvSpPr>
            <p:nvPr/>
          </p:nvSpPr>
          <p:spPr bwMode="auto">
            <a:xfrm>
              <a:off x="2909888" y="3778250"/>
              <a:ext cx="1639888" cy="641350"/>
            </a:xfrm>
            <a:custGeom>
              <a:avLst/>
              <a:gdLst/>
              <a:ahLst/>
              <a:cxnLst>
                <a:cxn ang="0">
                  <a:pos x="1218" y="75"/>
                </a:cxn>
                <a:cxn ang="0">
                  <a:pos x="1019" y="37"/>
                </a:cxn>
                <a:cxn ang="0">
                  <a:pos x="742" y="193"/>
                </a:cxn>
                <a:cxn ang="0">
                  <a:pos x="612" y="311"/>
                </a:cxn>
                <a:cxn ang="0">
                  <a:pos x="356" y="305"/>
                </a:cxn>
                <a:cxn ang="0">
                  <a:pos x="237" y="355"/>
                </a:cxn>
                <a:cxn ang="0">
                  <a:pos x="185" y="335"/>
                </a:cxn>
                <a:cxn ang="0">
                  <a:pos x="53" y="328"/>
                </a:cxn>
                <a:cxn ang="0">
                  <a:pos x="14" y="429"/>
                </a:cxn>
                <a:cxn ang="0">
                  <a:pos x="59" y="484"/>
                </a:cxn>
                <a:cxn ang="0">
                  <a:pos x="166" y="493"/>
                </a:cxn>
                <a:cxn ang="0">
                  <a:pos x="283" y="464"/>
                </a:cxn>
                <a:cxn ang="0">
                  <a:pos x="479" y="401"/>
                </a:cxn>
                <a:cxn ang="0">
                  <a:pos x="611" y="389"/>
                </a:cxn>
                <a:cxn ang="0">
                  <a:pos x="726" y="361"/>
                </a:cxn>
                <a:cxn ang="0">
                  <a:pos x="760" y="342"/>
                </a:cxn>
                <a:cxn ang="0">
                  <a:pos x="701" y="318"/>
                </a:cxn>
                <a:cxn ang="0">
                  <a:pos x="984" y="159"/>
                </a:cxn>
                <a:cxn ang="0">
                  <a:pos x="1186" y="126"/>
                </a:cxn>
                <a:cxn ang="0">
                  <a:pos x="1218" y="75"/>
                </a:cxn>
              </a:cxnLst>
              <a:rect l="0" t="0" r="r" b="b"/>
              <a:pathLst>
                <a:path w="1259" h="493">
                  <a:moveTo>
                    <a:pt x="1218" y="75"/>
                  </a:moveTo>
                  <a:cubicBezTo>
                    <a:pt x="1152" y="64"/>
                    <a:pt x="1063" y="0"/>
                    <a:pt x="1019" y="37"/>
                  </a:cubicBezTo>
                  <a:cubicBezTo>
                    <a:pt x="974" y="74"/>
                    <a:pt x="793" y="186"/>
                    <a:pt x="742" y="193"/>
                  </a:cubicBezTo>
                  <a:cubicBezTo>
                    <a:pt x="691" y="200"/>
                    <a:pt x="693" y="291"/>
                    <a:pt x="612" y="311"/>
                  </a:cubicBezTo>
                  <a:cubicBezTo>
                    <a:pt x="531" y="330"/>
                    <a:pt x="415" y="321"/>
                    <a:pt x="356" y="305"/>
                  </a:cubicBezTo>
                  <a:cubicBezTo>
                    <a:pt x="297" y="290"/>
                    <a:pt x="260" y="312"/>
                    <a:pt x="237" y="355"/>
                  </a:cubicBezTo>
                  <a:cubicBezTo>
                    <a:pt x="214" y="397"/>
                    <a:pt x="210" y="361"/>
                    <a:pt x="185" y="335"/>
                  </a:cubicBezTo>
                  <a:cubicBezTo>
                    <a:pt x="160" y="308"/>
                    <a:pt x="91" y="309"/>
                    <a:pt x="53" y="328"/>
                  </a:cubicBezTo>
                  <a:cubicBezTo>
                    <a:pt x="14" y="347"/>
                    <a:pt x="0" y="399"/>
                    <a:pt x="14" y="429"/>
                  </a:cubicBezTo>
                  <a:cubicBezTo>
                    <a:pt x="29" y="460"/>
                    <a:pt x="59" y="484"/>
                    <a:pt x="59" y="484"/>
                  </a:cubicBezTo>
                  <a:cubicBezTo>
                    <a:pt x="166" y="493"/>
                    <a:pt x="166" y="493"/>
                    <a:pt x="166" y="493"/>
                  </a:cubicBezTo>
                  <a:cubicBezTo>
                    <a:pt x="283" y="464"/>
                    <a:pt x="283" y="464"/>
                    <a:pt x="283" y="464"/>
                  </a:cubicBezTo>
                  <a:cubicBezTo>
                    <a:pt x="479" y="401"/>
                    <a:pt x="479" y="401"/>
                    <a:pt x="479" y="401"/>
                  </a:cubicBezTo>
                  <a:cubicBezTo>
                    <a:pt x="611" y="389"/>
                    <a:pt x="611" y="389"/>
                    <a:pt x="611" y="389"/>
                  </a:cubicBezTo>
                  <a:cubicBezTo>
                    <a:pt x="726" y="361"/>
                    <a:pt x="726" y="361"/>
                    <a:pt x="726" y="361"/>
                  </a:cubicBezTo>
                  <a:cubicBezTo>
                    <a:pt x="726" y="361"/>
                    <a:pt x="788" y="334"/>
                    <a:pt x="760" y="342"/>
                  </a:cubicBezTo>
                  <a:cubicBezTo>
                    <a:pt x="732" y="350"/>
                    <a:pt x="669" y="351"/>
                    <a:pt x="701" y="318"/>
                  </a:cubicBezTo>
                  <a:cubicBezTo>
                    <a:pt x="732" y="285"/>
                    <a:pt x="942" y="165"/>
                    <a:pt x="984" y="159"/>
                  </a:cubicBezTo>
                  <a:cubicBezTo>
                    <a:pt x="1026" y="152"/>
                    <a:pt x="1120" y="146"/>
                    <a:pt x="1186" y="126"/>
                  </a:cubicBezTo>
                  <a:cubicBezTo>
                    <a:pt x="1252" y="106"/>
                    <a:pt x="1259" y="75"/>
                    <a:pt x="1218" y="75"/>
                  </a:cubicBez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09" name="Freeform 13"/>
            <p:cNvSpPr>
              <a:spLocks/>
            </p:cNvSpPr>
            <p:nvPr/>
          </p:nvSpPr>
          <p:spPr bwMode="auto">
            <a:xfrm>
              <a:off x="2901950" y="4195763"/>
              <a:ext cx="271463" cy="209550"/>
            </a:xfrm>
            <a:custGeom>
              <a:avLst/>
              <a:gdLst/>
              <a:ahLst/>
              <a:cxnLst>
                <a:cxn ang="0">
                  <a:pos x="194" y="45"/>
                </a:cxn>
                <a:cxn ang="0">
                  <a:pos x="145" y="133"/>
                </a:cxn>
                <a:cxn ang="0">
                  <a:pos x="23" y="110"/>
                </a:cxn>
                <a:cxn ang="0">
                  <a:pos x="111" y="4"/>
                </a:cxn>
                <a:cxn ang="0">
                  <a:pos x="194" y="45"/>
                </a:cxn>
              </a:cxnLst>
              <a:rect l="0" t="0" r="r" b="b"/>
              <a:pathLst>
                <a:path w="208" h="161">
                  <a:moveTo>
                    <a:pt x="194" y="45"/>
                  </a:moveTo>
                  <a:cubicBezTo>
                    <a:pt x="205" y="78"/>
                    <a:pt x="208" y="119"/>
                    <a:pt x="145" y="133"/>
                  </a:cubicBezTo>
                  <a:cubicBezTo>
                    <a:pt x="83" y="148"/>
                    <a:pt x="44" y="161"/>
                    <a:pt x="23" y="110"/>
                  </a:cubicBezTo>
                  <a:cubicBezTo>
                    <a:pt x="0" y="55"/>
                    <a:pt x="42" y="7"/>
                    <a:pt x="111" y="4"/>
                  </a:cubicBezTo>
                  <a:cubicBezTo>
                    <a:pt x="181" y="0"/>
                    <a:pt x="186" y="22"/>
                    <a:pt x="194" y="45"/>
                  </a:cubicBezTo>
                  <a:close/>
                </a:path>
              </a:pathLst>
            </a:custGeom>
            <a:solidFill>
              <a:srgbClr val="EBC2AE"/>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10" name="Freeform 14"/>
            <p:cNvSpPr>
              <a:spLocks/>
            </p:cNvSpPr>
            <p:nvPr/>
          </p:nvSpPr>
          <p:spPr bwMode="auto">
            <a:xfrm>
              <a:off x="2862263" y="3981450"/>
              <a:ext cx="493713" cy="115888"/>
            </a:xfrm>
            <a:custGeom>
              <a:avLst/>
              <a:gdLst/>
              <a:ahLst/>
              <a:cxnLst>
                <a:cxn ang="0">
                  <a:pos x="343" y="34"/>
                </a:cxn>
                <a:cxn ang="0">
                  <a:pos x="226" y="72"/>
                </a:cxn>
                <a:cxn ang="0">
                  <a:pos x="138" y="76"/>
                </a:cxn>
                <a:cxn ang="0">
                  <a:pos x="23" y="12"/>
                </a:cxn>
                <a:cxn ang="0">
                  <a:pos x="86" y="7"/>
                </a:cxn>
                <a:cxn ang="0">
                  <a:pos x="108" y="33"/>
                </a:cxn>
                <a:cxn ang="0">
                  <a:pos x="217" y="18"/>
                </a:cxn>
                <a:cxn ang="0">
                  <a:pos x="320" y="23"/>
                </a:cxn>
                <a:cxn ang="0">
                  <a:pos x="343" y="34"/>
                </a:cxn>
              </a:cxnLst>
              <a:rect l="0" t="0" r="r" b="b"/>
              <a:pathLst>
                <a:path w="379" h="88">
                  <a:moveTo>
                    <a:pt x="343" y="34"/>
                  </a:moveTo>
                  <a:cubicBezTo>
                    <a:pt x="306" y="43"/>
                    <a:pt x="265" y="60"/>
                    <a:pt x="226" y="72"/>
                  </a:cubicBezTo>
                  <a:cubicBezTo>
                    <a:pt x="186" y="84"/>
                    <a:pt x="161" y="88"/>
                    <a:pt x="138" y="76"/>
                  </a:cubicBezTo>
                  <a:cubicBezTo>
                    <a:pt x="114" y="64"/>
                    <a:pt x="47" y="24"/>
                    <a:pt x="23" y="12"/>
                  </a:cubicBezTo>
                  <a:cubicBezTo>
                    <a:pt x="0" y="0"/>
                    <a:pt x="72" y="2"/>
                    <a:pt x="86" y="7"/>
                  </a:cubicBezTo>
                  <a:cubicBezTo>
                    <a:pt x="101" y="12"/>
                    <a:pt x="91" y="48"/>
                    <a:pt x="108" y="33"/>
                  </a:cubicBezTo>
                  <a:cubicBezTo>
                    <a:pt x="126" y="19"/>
                    <a:pt x="181" y="19"/>
                    <a:pt x="217" y="18"/>
                  </a:cubicBezTo>
                  <a:cubicBezTo>
                    <a:pt x="253" y="18"/>
                    <a:pt x="300" y="26"/>
                    <a:pt x="320" y="23"/>
                  </a:cubicBezTo>
                  <a:cubicBezTo>
                    <a:pt x="339" y="21"/>
                    <a:pt x="379" y="33"/>
                    <a:pt x="343" y="34"/>
                  </a:cubicBezTo>
                  <a:close/>
                </a:path>
              </a:pathLst>
            </a:custGeom>
            <a:solidFill>
              <a:srgbClr val="DCAC9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11" name="Freeform 15"/>
            <p:cNvSpPr>
              <a:spLocks/>
            </p:cNvSpPr>
            <p:nvPr/>
          </p:nvSpPr>
          <p:spPr bwMode="auto">
            <a:xfrm>
              <a:off x="2439988" y="3894138"/>
              <a:ext cx="544513" cy="450850"/>
            </a:xfrm>
            <a:custGeom>
              <a:avLst/>
              <a:gdLst/>
              <a:ahLst/>
              <a:cxnLst>
                <a:cxn ang="0">
                  <a:pos x="418" y="200"/>
                </a:cxn>
                <a:cxn ang="0">
                  <a:pos x="379" y="221"/>
                </a:cxn>
                <a:cxn ang="0">
                  <a:pos x="373" y="178"/>
                </a:cxn>
                <a:cxn ang="0">
                  <a:pos x="339" y="170"/>
                </a:cxn>
                <a:cxn ang="0">
                  <a:pos x="298" y="126"/>
                </a:cxn>
                <a:cxn ang="0">
                  <a:pos x="227" y="123"/>
                </a:cxn>
                <a:cxn ang="0">
                  <a:pos x="176" y="48"/>
                </a:cxn>
                <a:cxn ang="0">
                  <a:pos x="21" y="15"/>
                </a:cxn>
                <a:cxn ang="0">
                  <a:pos x="56" y="100"/>
                </a:cxn>
                <a:cxn ang="0">
                  <a:pos x="173" y="209"/>
                </a:cxn>
                <a:cxn ang="0">
                  <a:pos x="320" y="324"/>
                </a:cxn>
                <a:cxn ang="0">
                  <a:pos x="354" y="306"/>
                </a:cxn>
                <a:cxn ang="0">
                  <a:pos x="418" y="200"/>
                </a:cxn>
              </a:cxnLst>
              <a:rect l="0" t="0" r="r" b="b"/>
              <a:pathLst>
                <a:path w="418" h="347">
                  <a:moveTo>
                    <a:pt x="418" y="200"/>
                  </a:moveTo>
                  <a:cubicBezTo>
                    <a:pt x="406" y="200"/>
                    <a:pt x="395" y="202"/>
                    <a:pt x="379" y="221"/>
                  </a:cubicBezTo>
                  <a:cubicBezTo>
                    <a:pt x="363" y="239"/>
                    <a:pt x="392" y="192"/>
                    <a:pt x="373" y="178"/>
                  </a:cubicBezTo>
                  <a:cubicBezTo>
                    <a:pt x="354" y="165"/>
                    <a:pt x="353" y="164"/>
                    <a:pt x="339" y="170"/>
                  </a:cubicBezTo>
                  <a:cubicBezTo>
                    <a:pt x="325" y="176"/>
                    <a:pt x="324" y="142"/>
                    <a:pt x="298" y="126"/>
                  </a:cubicBezTo>
                  <a:cubicBezTo>
                    <a:pt x="273" y="111"/>
                    <a:pt x="261" y="113"/>
                    <a:pt x="227" y="123"/>
                  </a:cubicBezTo>
                  <a:cubicBezTo>
                    <a:pt x="193" y="133"/>
                    <a:pt x="275" y="101"/>
                    <a:pt x="176" y="48"/>
                  </a:cubicBezTo>
                  <a:cubicBezTo>
                    <a:pt x="115" y="15"/>
                    <a:pt x="43" y="0"/>
                    <a:pt x="21" y="15"/>
                  </a:cubicBezTo>
                  <a:cubicBezTo>
                    <a:pt x="0" y="30"/>
                    <a:pt x="28" y="81"/>
                    <a:pt x="56" y="100"/>
                  </a:cubicBezTo>
                  <a:cubicBezTo>
                    <a:pt x="83" y="119"/>
                    <a:pt x="151" y="193"/>
                    <a:pt x="173" y="209"/>
                  </a:cubicBezTo>
                  <a:cubicBezTo>
                    <a:pt x="194" y="225"/>
                    <a:pt x="295" y="301"/>
                    <a:pt x="320" y="324"/>
                  </a:cubicBezTo>
                  <a:cubicBezTo>
                    <a:pt x="346" y="347"/>
                    <a:pt x="360" y="341"/>
                    <a:pt x="354" y="306"/>
                  </a:cubicBezTo>
                  <a:cubicBezTo>
                    <a:pt x="348" y="270"/>
                    <a:pt x="376" y="244"/>
                    <a:pt x="418" y="200"/>
                  </a:cubicBezTo>
                  <a:close/>
                </a:path>
              </a:pathLst>
            </a:custGeom>
            <a:solidFill>
              <a:srgbClr val="DCAC9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12" name="Freeform 16"/>
            <p:cNvSpPr>
              <a:spLocks/>
            </p:cNvSpPr>
            <p:nvPr/>
          </p:nvSpPr>
          <p:spPr bwMode="auto">
            <a:xfrm>
              <a:off x="2444750" y="3773488"/>
              <a:ext cx="285750" cy="193675"/>
            </a:xfrm>
            <a:custGeom>
              <a:avLst/>
              <a:gdLst/>
              <a:ahLst/>
              <a:cxnLst>
                <a:cxn ang="0">
                  <a:pos x="30" y="24"/>
                </a:cxn>
                <a:cxn ang="0">
                  <a:pos x="20" y="85"/>
                </a:cxn>
                <a:cxn ang="0">
                  <a:pos x="209" y="148"/>
                </a:cxn>
                <a:cxn ang="0">
                  <a:pos x="133" y="56"/>
                </a:cxn>
                <a:cxn ang="0">
                  <a:pos x="30" y="24"/>
                </a:cxn>
              </a:cxnLst>
              <a:rect l="0" t="0" r="r" b="b"/>
              <a:pathLst>
                <a:path w="219" h="148">
                  <a:moveTo>
                    <a:pt x="30" y="24"/>
                  </a:moveTo>
                  <a:cubicBezTo>
                    <a:pt x="0" y="42"/>
                    <a:pt x="6" y="63"/>
                    <a:pt x="20" y="85"/>
                  </a:cubicBezTo>
                  <a:cubicBezTo>
                    <a:pt x="53" y="76"/>
                    <a:pt x="186" y="118"/>
                    <a:pt x="209" y="148"/>
                  </a:cubicBezTo>
                  <a:cubicBezTo>
                    <a:pt x="219" y="113"/>
                    <a:pt x="177" y="100"/>
                    <a:pt x="133" y="56"/>
                  </a:cubicBezTo>
                  <a:cubicBezTo>
                    <a:pt x="112" y="35"/>
                    <a:pt x="71" y="0"/>
                    <a:pt x="30" y="24"/>
                  </a:cubicBezTo>
                  <a:close/>
                </a:path>
              </a:pathLst>
            </a:custGeom>
            <a:solidFill>
              <a:srgbClr val="DCAC9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13" name="Freeform 17"/>
            <p:cNvSpPr>
              <a:spLocks/>
            </p:cNvSpPr>
            <p:nvPr/>
          </p:nvSpPr>
          <p:spPr bwMode="auto">
            <a:xfrm>
              <a:off x="2762250" y="3965575"/>
              <a:ext cx="230188" cy="158750"/>
            </a:xfrm>
            <a:custGeom>
              <a:avLst/>
              <a:gdLst/>
              <a:ahLst/>
              <a:cxnLst>
                <a:cxn ang="0">
                  <a:pos x="18" y="36"/>
                </a:cxn>
                <a:cxn ang="0">
                  <a:pos x="145" y="108"/>
                </a:cxn>
                <a:cxn ang="0">
                  <a:pos x="162" y="90"/>
                </a:cxn>
                <a:cxn ang="0">
                  <a:pos x="18" y="36"/>
                </a:cxn>
              </a:cxnLst>
              <a:rect l="0" t="0" r="r" b="b"/>
              <a:pathLst>
                <a:path w="177" h="122">
                  <a:moveTo>
                    <a:pt x="18" y="36"/>
                  </a:moveTo>
                  <a:cubicBezTo>
                    <a:pt x="39" y="44"/>
                    <a:pt x="120" y="93"/>
                    <a:pt x="145" y="108"/>
                  </a:cubicBezTo>
                  <a:cubicBezTo>
                    <a:pt x="171" y="122"/>
                    <a:pt x="177" y="106"/>
                    <a:pt x="162" y="90"/>
                  </a:cubicBezTo>
                  <a:cubicBezTo>
                    <a:pt x="146" y="73"/>
                    <a:pt x="0" y="0"/>
                    <a:pt x="18" y="36"/>
                  </a:cubicBezTo>
                  <a:close/>
                </a:path>
              </a:pathLst>
            </a:custGeom>
            <a:solidFill>
              <a:srgbClr val="DCAC9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14" name="Freeform 18"/>
            <p:cNvSpPr>
              <a:spLocks noEditPoints="1"/>
            </p:cNvSpPr>
            <p:nvPr/>
          </p:nvSpPr>
          <p:spPr bwMode="auto">
            <a:xfrm>
              <a:off x="3248025" y="4183063"/>
              <a:ext cx="160338" cy="157163"/>
            </a:xfrm>
            <a:custGeom>
              <a:avLst/>
              <a:gdLst/>
              <a:ahLst/>
              <a:cxnLst>
                <a:cxn ang="0">
                  <a:pos x="109" y="105"/>
                </a:cxn>
                <a:cxn ang="0">
                  <a:pos x="89" y="15"/>
                </a:cxn>
                <a:cxn ang="0">
                  <a:pos x="109" y="105"/>
                </a:cxn>
                <a:cxn ang="0">
                  <a:pos x="46" y="120"/>
                </a:cxn>
                <a:cxn ang="0">
                  <a:pos x="46" y="118"/>
                </a:cxn>
                <a:cxn ang="0">
                  <a:pos x="48" y="121"/>
                </a:cxn>
                <a:cxn ang="0">
                  <a:pos x="46" y="120"/>
                </a:cxn>
                <a:cxn ang="0">
                  <a:pos x="46" y="40"/>
                </a:cxn>
                <a:cxn ang="0">
                  <a:pos x="46" y="5"/>
                </a:cxn>
                <a:cxn ang="0">
                  <a:pos x="49" y="0"/>
                </a:cxn>
                <a:cxn ang="0">
                  <a:pos x="76" y="103"/>
                </a:cxn>
                <a:cxn ang="0">
                  <a:pos x="46" y="40"/>
                </a:cxn>
                <a:cxn ang="0">
                  <a:pos x="46" y="5"/>
                </a:cxn>
                <a:cxn ang="0">
                  <a:pos x="46" y="40"/>
                </a:cxn>
                <a:cxn ang="0">
                  <a:pos x="46" y="5"/>
                </a:cxn>
                <a:cxn ang="0">
                  <a:pos x="46" y="118"/>
                </a:cxn>
                <a:cxn ang="0">
                  <a:pos x="16" y="8"/>
                </a:cxn>
                <a:cxn ang="0">
                  <a:pos x="46" y="120"/>
                </a:cxn>
                <a:cxn ang="0">
                  <a:pos x="46" y="118"/>
                </a:cxn>
              </a:cxnLst>
              <a:rect l="0" t="0" r="r" b="b"/>
              <a:pathLst>
                <a:path w="124" h="121">
                  <a:moveTo>
                    <a:pt x="109" y="105"/>
                  </a:moveTo>
                  <a:cubicBezTo>
                    <a:pt x="112" y="80"/>
                    <a:pt x="107" y="44"/>
                    <a:pt x="89" y="15"/>
                  </a:cubicBezTo>
                  <a:cubicBezTo>
                    <a:pt x="123" y="43"/>
                    <a:pt x="124" y="79"/>
                    <a:pt x="109" y="105"/>
                  </a:cubicBezTo>
                  <a:close/>
                  <a:moveTo>
                    <a:pt x="46" y="120"/>
                  </a:moveTo>
                  <a:cubicBezTo>
                    <a:pt x="46" y="118"/>
                    <a:pt x="46" y="118"/>
                    <a:pt x="46" y="118"/>
                  </a:cubicBezTo>
                  <a:cubicBezTo>
                    <a:pt x="47" y="119"/>
                    <a:pt x="47" y="120"/>
                    <a:pt x="48" y="121"/>
                  </a:cubicBezTo>
                  <a:cubicBezTo>
                    <a:pt x="47" y="121"/>
                    <a:pt x="47" y="121"/>
                    <a:pt x="46" y="120"/>
                  </a:cubicBezTo>
                  <a:close/>
                  <a:moveTo>
                    <a:pt x="46" y="40"/>
                  </a:moveTo>
                  <a:cubicBezTo>
                    <a:pt x="46" y="5"/>
                    <a:pt x="46" y="5"/>
                    <a:pt x="46" y="5"/>
                  </a:cubicBezTo>
                  <a:cubicBezTo>
                    <a:pt x="47" y="3"/>
                    <a:pt x="48" y="1"/>
                    <a:pt x="49" y="0"/>
                  </a:cubicBezTo>
                  <a:cubicBezTo>
                    <a:pt x="49" y="19"/>
                    <a:pt x="68" y="89"/>
                    <a:pt x="76" y="103"/>
                  </a:cubicBezTo>
                  <a:cubicBezTo>
                    <a:pt x="63" y="95"/>
                    <a:pt x="51" y="66"/>
                    <a:pt x="46" y="40"/>
                  </a:cubicBezTo>
                  <a:close/>
                  <a:moveTo>
                    <a:pt x="46" y="5"/>
                  </a:moveTo>
                  <a:cubicBezTo>
                    <a:pt x="46" y="40"/>
                    <a:pt x="46" y="40"/>
                    <a:pt x="46" y="40"/>
                  </a:cubicBezTo>
                  <a:cubicBezTo>
                    <a:pt x="43" y="27"/>
                    <a:pt x="43" y="13"/>
                    <a:pt x="46" y="5"/>
                  </a:cubicBezTo>
                  <a:close/>
                  <a:moveTo>
                    <a:pt x="46" y="118"/>
                  </a:moveTo>
                  <a:cubicBezTo>
                    <a:pt x="30" y="92"/>
                    <a:pt x="16" y="38"/>
                    <a:pt x="16" y="8"/>
                  </a:cubicBezTo>
                  <a:cubicBezTo>
                    <a:pt x="0" y="43"/>
                    <a:pt x="11" y="99"/>
                    <a:pt x="46" y="120"/>
                  </a:cubicBezTo>
                  <a:lnTo>
                    <a:pt x="46" y="118"/>
                  </a:lnTo>
                  <a:close/>
                </a:path>
              </a:pathLst>
            </a:custGeom>
            <a:solidFill>
              <a:srgbClr val="7D605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15" name="Freeform 19"/>
            <p:cNvSpPr>
              <a:spLocks/>
            </p:cNvSpPr>
            <p:nvPr/>
          </p:nvSpPr>
          <p:spPr bwMode="auto">
            <a:xfrm>
              <a:off x="2944813" y="4213225"/>
              <a:ext cx="966788" cy="306388"/>
            </a:xfrm>
            <a:custGeom>
              <a:avLst/>
              <a:gdLst/>
              <a:ahLst/>
              <a:cxnLst>
                <a:cxn ang="0">
                  <a:pos x="0" y="115"/>
                </a:cxn>
                <a:cxn ang="0">
                  <a:pos x="289" y="105"/>
                </a:cxn>
                <a:cxn ang="0">
                  <a:pos x="708" y="22"/>
                </a:cxn>
                <a:cxn ang="0">
                  <a:pos x="508" y="65"/>
                </a:cxn>
                <a:cxn ang="0">
                  <a:pos x="0" y="115"/>
                </a:cxn>
              </a:cxnLst>
              <a:rect l="0" t="0" r="r" b="b"/>
              <a:pathLst>
                <a:path w="743" h="235">
                  <a:moveTo>
                    <a:pt x="0" y="115"/>
                  </a:moveTo>
                  <a:cubicBezTo>
                    <a:pt x="31" y="147"/>
                    <a:pt x="116" y="167"/>
                    <a:pt x="289" y="105"/>
                  </a:cubicBezTo>
                  <a:cubicBezTo>
                    <a:pt x="462" y="43"/>
                    <a:pt x="673" y="44"/>
                    <a:pt x="708" y="22"/>
                  </a:cubicBezTo>
                  <a:cubicBezTo>
                    <a:pt x="743" y="0"/>
                    <a:pt x="696" y="54"/>
                    <a:pt x="508" y="65"/>
                  </a:cubicBezTo>
                  <a:cubicBezTo>
                    <a:pt x="320" y="76"/>
                    <a:pt x="123" y="235"/>
                    <a:pt x="0" y="115"/>
                  </a:cubicBezTo>
                  <a:close/>
                </a:path>
              </a:pathLst>
            </a:custGeom>
            <a:solidFill>
              <a:srgbClr val="7D605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16" name="Freeform 20"/>
            <p:cNvSpPr>
              <a:spLocks/>
            </p:cNvSpPr>
            <p:nvPr/>
          </p:nvSpPr>
          <p:spPr bwMode="auto">
            <a:xfrm>
              <a:off x="2889250" y="4003675"/>
              <a:ext cx="442913" cy="152400"/>
            </a:xfrm>
            <a:custGeom>
              <a:avLst/>
              <a:gdLst/>
              <a:ahLst/>
              <a:cxnLst>
                <a:cxn ang="0">
                  <a:pos x="340" y="26"/>
                </a:cxn>
                <a:cxn ang="0">
                  <a:pos x="188" y="67"/>
                </a:cxn>
                <a:cxn ang="0">
                  <a:pos x="111" y="103"/>
                </a:cxn>
                <a:cxn ang="0">
                  <a:pos x="112" y="75"/>
                </a:cxn>
                <a:cxn ang="0">
                  <a:pos x="32" y="19"/>
                </a:cxn>
                <a:cxn ang="0">
                  <a:pos x="128" y="70"/>
                </a:cxn>
                <a:cxn ang="0">
                  <a:pos x="340" y="26"/>
                </a:cxn>
              </a:cxnLst>
              <a:rect l="0" t="0" r="r" b="b"/>
              <a:pathLst>
                <a:path w="340" h="116">
                  <a:moveTo>
                    <a:pt x="340" y="26"/>
                  </a:moveTo>
                  <a:cubicBezTo>
                    <a:pt x="286" y="47"/>
                    <a:pt x="219" y="57"/>
                    <a:pt x="188" y="67"/>
                  </a:cubicBezTo>
                  <a:cubicBezTo>
                    <a:pt x="156" y="76"/>
                    <a:pt x="132" y="91"/>
                    <a:pt x="111" y="103"/>
                  </a:cubicBezTo>
                  <a:cubicBezTo>
                    <a:pt x="90" y="116"/>
                    <a:pt x="139" y="96"/>
                    <a:pt x="112" y="75"/>
                  </a:cubicBezTo>
                  <a:cubicBezTo>
                    <a:pt x="85" y="55"/>
                    <a:pt x="64" y="38"/>
                    <a:pt x="32" y="19"/>
                  </a:cubicBezTo>
                  <a:cubicBezTo>
                    <a:pt x="0" y="0"/>
                    <a:pt x="105" y="60"/>
                    <a:pt x="128" y="70"/>
                  </a:cubicBezTo>
                  <a:cubicBezTo>
                    <a:pt x="151" y="80"/>
                    <a:pt x="270" y="38"/>
                    <a:pt x="340" y="26"/>
                  </a:cubicBezTo>
                  <a:close/>
                </a:path>
              </a:pathLst>
            </a:custGeom>
            <a:solidFill>
              <a:srgbClr val="7D605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17" name="Freeform 21"/>
            <p:cNvSpPr>
              <a:spLocks/>
            </p:cNvSpPr>
            <p:nvPr/>
          </p:nvSpPr>
          <p:spPr bwMode="auto">
            <a:xfrm>
              <a:off x="4160838" y="3546475"/>
              <a:ext cx="641350" cy="611188"/>
            </a:xfrm>
            <a:custGeom>
              <a:avLst/>
              <a:gdLst/>
              <a:ahLst/>
              <a:cxnLst>
                <a:cxn ang="0">
                  <a:pos x="212" y="18"/>
                </a:cxn>
                <a:cxn ang="0">
                  <a:pos x="114" y="205"/>
                </a:cxn>
                <a:cxn ang="0">
                  <a:pos x="125" y="323"/>
                </a:cxn>
                <a:cxn ang="0">
                  <a:pos x="276" y="469"/>
                </a:cxn>
                <a:cxn ang="0">
                  <a:pos x="315" y="6"/>
                </a:cxn>
                <a:cxn ang="0">
                  <a:pos x="212" y="18"/>
                </a:cxn>
              </a:cxnLst>
              <a:rect l="0" t="0" r="r" b="b"/>
              <a:pathLst>
                <a:path w="492" h="469">
                  <a:moveTo>
                    <a:pt x="212" y="18"/>
                  </a:moveTo>
                  <a:cubicBezTo>
                    <a:pt x="205" y="158"/>
                    <a:pt x="196" y="211"/>
                    <a:pt x="114" y="205"/>
                  </a:cubicBezTo>
                  <a:cubicBezTo>
                    <a:pt x="31" y="200"/>
                    <a:pt x="0" y="295"/>
                    <a:pt x="125" y="323"/>
                  </a:cubicBezTo>
                  <a:cubicBezTo>
                    <a:pt x="220" y="345"/>
                    <a:pt x="224" y="420"/>
                    <a:pt x="276" y="469"/>
                  </a:cubicBezTo>
                  <a:cubicBezTo>
                    <a:pt x="276" y="469"/>
                    <a:pt x="492" y="61"/>
                    <a:pt x="315" y="6"/>
                  </a:cubicBezTo>
                  <a:cubicBezTo>
                    <a:pt x="298" y="0"/>
                    <a:pt x="236" y="14"/>
                    <a:pt x="212" y="18"/>
                  </a:cubicBezTo>
                  <a:close/>
                </a:path>
              </a:pathLst>
            </a:custGeom>
            <a:solidFill>
              <a:srgbClr val="BD9079"/>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18" name="Freeform 22"/>
            <p:cNvSpPr>
              <a:spLocks/>
            </p:cNvSpPr>
            <p:nvPr/>
          </p:nvSpPr>
          <p:spPr bwMode="auto">
            <a:xfrm>
              <a:off x="4449763" y="3530600"/>
              <a:ext cx="295275" cy="820738"/>
            </a:xfrm>
            <a:custGeom>
              <a:avLst/>
              <a:gdLst/>
              <a:ahLst/>
              <a:cxnLst>
                <a:cxn ang="0">
                  <a:pos x="79" y="12"/>
                </a:cxn>
                <a:cxn ang="0">
                  <a:pos x="15" y="22"/>
                </a:cxn>
                <a:cxn ang="0">
                  <a:pos x="86" y="624"/>
                </a:cxn>
                <a:cxn ang="0">
                  <a:pos x="181" y="572"/>
                </a:cxn>
                <a:cxn ang="0">
                  <a:pos x="79" y="12"/>
                </a:cxn>
              </a:cxnLst>
              <a:rect l="0" t="0" r="r" b="b"/>
              <a:pathLst>
                <a:path w="227" h="631">
                  <a:moveTo>
                    <a:pt x="79" y="12"/>
                  </a:moveTo>
                  <a:cubicBezTo>
                    <a:pt x="62" y="0"/>
                    <a:pt x="15" y="22"/>
                    <a:pt x="15" y="22"/>
                  </a:cubicBezTo>
                  <a:cubicBezTo>
                    <a:pt x="0" y="99"/>
                    <a:pt x="41" y="473"/>
                    <a:pt x="86" y="624"/>
                  </a:cubicBezTo>
                  <a:cubicBezTo>
                    <a:pt x="86" y="624"/>
                    <a:pt x="136" y="631"/>
                    <a:pt x="181" y="572"/>
                  </a:cubicBezTo>
                  <a:cubicBezTo>
                    <a:pt x="227" y="512"/>
                    <a:pt x="211" y="59"/>
                    <a:pt x="79" y="12"/>
                  </a:cubicBezTo>
                  <a:close/>
                </a:path>
              </a:pathLst>
            </a:custGeom>
            <a:solidFill>
              <a:schemeClr val="bg1">
                <a:lumMod val="8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19" name="Freeform 23"/>
            <p:cNvSpPr>
              <a:spLocks/>
            </p:cNvSpPr>
            <p:nvPr/>
          </p:nvSpPr>
          <p:spPr bwMode="auto">
            <a:xfrm>
              <a:off x="4498975" y="3430588"/>
              <a:ext cx="1408113" cy="917575"/>
            </a:xfrm>
            <a:custGeom>
              <a:avLst/>
              <a:gdLst/>
              <a:ahLst/>
              <a:cxnLst>
                <a:cxn ang="0">
                  <a:pos x="416" y="31"/>
                </a:cxn>
                <a:cxn ang="0">
                  <a:pos x="363" y="31"/>
                </a:cxn>
                <a:cxn ang="0">
                  <a:pos x="34" y="68"/>
                </a:cxn>
                <a:cxn ang="0">
                  <a:pos x="13" y="235"/>
                </a:cxn>
                <a:cxn ang="0">
                  <a:pos x="72" y="704"/>
                </a:cxn>
                <a:cxn ang="0">
                  <a:pos x="410" y="696"/>
                </a:cxn>
                <a:cxn ang="0">
                  <a:pos x="1082" y="696"/>
                </a:cxn>
                <a:cxn ang="0">
                  <a:pos x="1082" y="0"/>
                </a:cxn>
                <a:cxn ang="0">
                  <a:pos x="416" y="31"/>
                </a:cxn>
              </a:cxnLst>
              <a:rect l="0" t="0" r="r" b="b"/>
              <a:pathLst>
                <a:path w="1082" h="704">
                  <a:moveTo>
                    <a:pt x="416" y="31"/>
                  </a:moveTo>
                  <a:cubicBezTo>
                    <a:pt x="397" y="31"/>
                    <a:pt x="379" y="31"/>
                    <a:pt x="363" y="31"/>
                  </a:cubicBezTo>
                  <a:cubicBezTo>
                    <a:pt x="229" y="27"/>
                    <a:pt x="69" y="64"/>
                    <a:pt x="34" y="68"/>
                  </a:cubicBezTo>
                  <a:cubicBezTo>
                    <a:pt x="0" y="71"/>
                    <a:pt x="7" y="130"/>
                    <a:pt x="13" y="235"/>
                  </a:cubicBezTo>
                  <a:cubicBezTo>
                    <a:pt x="18" y="341"/>
                    <a:pt x="62" y="672"/>
                    <a:pt x="72" y="704"/>
                  </a:cubicBezTo>
                  <a:cubicBezTo>
                    <a:pt x="190" y="698"/>
                    <a:pt x="303" y="696"/>
                    <a:pt x="410" y="696"/>
                  </a:cubicBezTo>
                  <a:cubicBezTo>
                    <a:pt x="1082" y="696"/>
                    <a:pt x="1082" y="696"/>
                    <a:pt x="1082" y="696"/>
                  </a:cubicBezTo>
                  <a:cubicBezTo>
                    <a:pt x="1082" y="0"/>
                    <a:pt x="1082" y="0"/>
                    <a:pt x="1082" y="0"/>
                  </a:cubicBezTo>
                  <a:lnTo>
                    <a:pt x="416" y="31"/>
                  </a:ln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20" name="Freeform 24"/>
            <p:cNvSpPr>
              <a:spLocks/>
            </p:cNvSpPr>
            <p:nvPr/>
          </p:nvSpPr>
          <p:spPr bwMode="auto">
            <a:xfrm>
              <a:off x="4521200" y="3452813"/>
              <a:ext cx="1385888" cy="868363"/>
            </a:xfrm>
            <a:custGeom>
              <a:avLst/>
              <a:gdLst/>
              <a:ahLst/>
              <a:cxnLst>
                <a:cxn ang="0">
                  <a:pos x="1065" y="0"/>
                </a:cxn>
                <a:cxn ang="0">
                  <a:pos x="345" y="28"/>
                </a:cxn>
                <a:cxn ang="0">
                  <a:pos x="33" y="63"/>
                </a:cxn>
                <a:cxn ang="0">
                  <a:pos x="12" y="222"/>
                </a:cxn>
                <a:cxn ang="0">
                  <a:pos x="69" y="666"/>
                </a:cxn>
                <a:cxn ang="0">
                  <a:pos x="420" y="648"/>
                </a:cxn>
                <a:cxn ang="0">
                  <a:pos x="1065" y="652"/>
                </a:cxn>
                <a:cxn ang="0">
                  <a:pos x="1065" y="0"/>
                </a:cxn>
              </a:cxnLst>
              <a:rect l="0" t="0" r="r" b="b"/>
              <a:pathLst>
                <a:path w="1065" h="666">
                  <a:moveTo>
                    <a:pt x="1065" y="0"/>
                  </a:moveTo>
                  <a:cubicBezTo>
                    <a:pt x="1039" y="1"/>
                    <a:pt x="419" y="30"/>
                    <a:pt x="345" y="28"/>
                  </a:cubicBezTo>
                  <a:cubicBezTo>
                    <a:pt x="271" y="26"/>
                    <a:pt x="66" y="60"/>
                    <a:pt x="33" y="63"/>
                  </a:cubicBezTo>
                  <a:cubicBezTo>
                    <a:pt x="0" y="66"/>
                    <a:pt x="7" y="122"/>
                    <a:pt x="12" y="222"/>
                  </a:cubicBezTo>
                  <a:cubicBezTo>
                    <a:pt x="18" y="322"/>
                    <a:pt x="59" y="635"/>
                    <a:pt x="69" y="666"/>
                  </a:cubicBezTo>
                  <a:cubicBezTo>
                    <a:pt x="110" y="650"/>
                    <a:pt x="252" y="646"/>
                    <a:pt x="420" y="648"/>
                  </a:cubicBezTo>
                  <a:cubicBezTo>
                    <a:pt x="1065" y="652"/>
                    <a:pt x="1065" y="652"/>
                    <a:pt x="1065" y="652"/>
                  </a:cubicBezTo>
                  <a:lnTo>
                    <a:pt x="1065" y="0"/>
                  </a:lnTo>
                  <a:close/>
                </a:path>
              </a:pathLst>
            </a:custGeom>
            <a:solidFill>
              <a:schemeClr val="bg1">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21" name="Freeform 25"/>
            <p:cNvSpPr>
              <a:spLocks/>
            </p:cNvSpPr>
            <p:nvPr/>
          </p:nvSpPr>
          <p:spPr bwMode="auto">
            <a:xfrm>
              <a:off x="4616450" y="3986213"/>
              <a:ext cx="530225" cy="58738"/>
            </a:xfrm>
            <a:custGeom>
              <a:avLst/>
              <a:gdLst/>
              <a:ahLst/>
              <a:cxnLst>
                <a:cxn ang="0">
                  <a:pos x="0" y="45"/>
                </a:cxn>
                <a:cxn ang="0">
                  <a:pos x="408" y="0"/>
                </a:cxn>
                <a:cxn ang="0">
                  <a:pos x="0" y="45"/>
                </a:cxn>
              </a:cxnLst>
              <a:rect l="0" t="0" r="r" b="b"/>
              <a:pathLst>
                <a:path w="408" h="45">
                  <a:moveTo>
                    <a:pt x="0" y="45"/>
                  </a:moveTo>
                  <a:cubicBezTo>
                    <a:pt x="140" y="18"/>
                    <a:pt x="310" y="6"/>
                    <a:pt x="408" y="0"/>
                  </a:cubicBezTo>
                  <a:cubicBezTo>
                    <a:pt x="315" y="24"/>
                    <a:pt x="146" y="37"/>
                    <a:pt x="0" y="45"/>
                  </a:cubicBez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22" name="Freeform 26"/>
            <p:cNvSpPr>
              <a:spLocks noEditPoints="1"/>
            </p:cNvSpPr>
            <p:nvPr/>
          </p:nvSpPr>
          <p:spPr bwMode="auto">
            <a:xfrm>
              <a:off x="4789488" y="3873500"/>
              <a:ext cx="134938" cy="117475"/>
            </a:xfrm>
            <a:custGeom>
              <a:avLst/>
              <a:gdLst/>
              <a:ahLst/>
              <a:cxnLst>
                <a:cxn ang="0">
                  <a:pos x="70" y="4"/>
                </a:cxn>
                <a:cxn ang="0">
                  <a:pos x="52" y="0"/>
                </a:cxn>
                <a:cxn ang="0">
                  <a:pos x="52" y="11"/>
                </a:cxn>
                <a:cxn ang="0">
                  <a:pos x="66" y="14"/>
                </a:cxn>
                <a:cxn ang="0">
                  <a:pos x="84" y="60"/>
                </a:cxn>
                <a:cxn ang="0">
                  <a:pos x="52" y="81"/>
                </a:cxn>
                <a:cxn ang="0">
                  <a:pos x="52" y="91"/>
                </a:cxn>
                <a:cxn ang="0">
                  <a:pos x="94" y="64"/>
                </a:cxn>
                <a:cxn ang="0">
                  <a:pos x="70" y="4"/>
                </a:cxn>
                <a:cxn ang="0">
                  <a:pos x="52" y="0"/>
                </a:cxn>
                <a:cxn ang="0">
                  <a:pos x="10" y="27"/>
                </a:cxn>
                <a:cxn ang="0">
                  <a:pos x="33" y="88"/>
                </a:cxn>
                <a:cxn ang="0">
                  <a:pos x="52" y="91"/>
                </a:cxn>
                <a:cxn ang="0">
                  <a:pos x="52" y="81"/>
                </a:cxn>
                <a:cxn ang="0">
                  <a:pos x="38" y="78"/>
                </a:cxn>
                <a:cxn ang="0">
                  <a:pos x="20" y="32"/>
                </a:cxn>
                <a:cxn ang="0">
                  <a:pos x="52" y="11"/>
                </a:cxn>
                <a:cxn ang="0">
                  <a:pos x="52" y="0"/>
                </a:cxn>
              </a:cxnLst>
              <a:rect l="0" t="0" r="r" b="b"/>
              <a:pathLst>
                <a:path w="104" h="91">
                  <a:moveTo>
                    <a:pt x="70" y="4"/>
                  </a:moveTo>
                  <a:cubicBezTo>
                    <a:pt x="64" y="1"/>
                    <a:pt x="58" y="0"/>
                    <a:pt x="52" y="0"/>
                  </a:cubicBezTo>
                  <a:cubicBezTo>
                    <a:pt x="52" y="11"/>
                    <a:pt x="52" y="11"/>
                    <a:pt x="52" y="11"/>
                  </a:cubicBezTo>
                  <a:cubicBezTo>
                    <a:pt x="56" y="11"/>
                    <a:pt x="61" y="12"/>
                    <a:pt x="66" y="14"/>
                  </a:cubicBezTo>
                  <a:cubicBezTo>
                    <a:pt x="83" y="21"/>
                    <a:pt x="91" y="42"/>
                    <a:pt x="84" y="60"/>
                  </a:cubicBezTo>
                  <a:cubicBezTo>
                    <a:pt x="78" y="73"/>
                    <a:pt x="65" y="81"/>
                    <a:pt x="52" y="81"/>
                  </a:cubicBezTo>
                  <a:cubicBezTo>
                    <a:pt x="52" y="91"/>
                    <a:pt x="52" y="91"/>
                    <a:pt x="52" y="91"/>
                  </a:cubicBezTo>
                  <a:cubicBezTo>
                    <a:pt x="69" y="91"/>
                    <a:pt x="86" y="81"/>
                    <a:pt x="94" y="64"/>
                  </a:cubicBezTo>
                  <a:cubicBezTo>
                    <a:pt x="104" y="41"/>
                    <a:pt x="93" y="14"/>
                    <a:pt x="70" y="4"/>
                  </a:cubicBezTo>
                  <a:close/>
                  <a:moveTo>
                    <a:pt x="52" y="0"/>
                  </a:moveTo>
                  <a:cubicBezTo>
                    <a:pt x="34" y="0"/>
                    <a:pt x="17" y="10"/>
                    <a:pt x="10" y="27"/>
                  </a:cubicBezTo>
                  <a:cubicBezTo>
                    <a:pt x="0" y="51"/>
                    <a:pt x="10" y="78"/>
                    <a:pt x="33" y="88"/>
                  </a:cubicBezTo>
                  <a:cubicBezTo>
                    <a:pt x="39" y="90"/>
                    <a:pt x="46" y="91"/>
                    <a:pt x="52" y="91"/>
                  </a:cubicBezTo>
                  <a:cubicBezTo>
                    <a:pt x="52" y="81"/>
                    <a:pt x="52" y="81"/>
                    <a:pt x="52" y="81"/>
                  </a:cubicBezTo>
                  <a:cubicBezTo>
                    <a:pt x="47" y="81"/>
                    <a:pt x="42" y="80"/>
                    <a:pt x="38" y="78"/>
                  </a:cubicBezTo>
                  <a:cubicBezTo>
                    <a:pt x="20" y="70"/>
                    <a:pt x="12" y="49"/>
                    <a:pt x="20" y="32"/>
                  </a:cubicBezTo>
                  <a:cubicBezTo>
                    <a:pt x="25" y="19"/>
                    <a:pt x="38" y="11"/>
                    <a:pt x="52" y="11"/>
                  </a:cubicBezTo>
                  <a:lnTo>
                    <a:pt x="52" y="0"/>
                  </a:ln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23" name="Freeform 27"/>
            <p:cNvSpPr>
              <a:spLocks/>
            </p:cNvSpPr>
            <p:nvPr/>
          </p:nvSpPr>
          <p:spPr bwMode="auto">
            <a:xfrm>
              <a:off x="4849813" y="3902075"/>
              <a:ext cx="26988" cy="26988"/>
            </a:xfrm>
            <a:custGeom>
              <a:avLst/>
              <a:gdLst/>
              <a:ahLst/>
              <a:cxnLst>
                <a:cxn ang="0">
                  <a:pos x="14" y="2"/>
                </a:cxn>
                <a:cxn ang="0">
                  <a:pos x="2" y="6"/>
                </a:cxn>
                <a:cxn ang="0">
                  <a:pos x="7" y="18"/>
                </a:cxn>
                <a:cxn ang="0">
                  <a:pos x="18" y="13"/>
                </a:cxn>
                <a:cxn ang="0">
                  <a:pos x="14" y="2"/>
                </a:cxn>
              </a:cxnLst>
              <a:rect l="0" t="0" r="r" b="b"/>
              <a:pathLst>
                <a:path w="20" h="20">
                  <a:moveTo>
                    <a:pt x="14" y="2"/>
                  </a:moveTo>
                  <a:cubicBezTo>
                    <a:pt x="9" y="0"/>
                    <a:pt x="4" y="2"/>
                    <a:pt x="2" y="6"/>
                  </a:cubicBezTo>
                  <a:cubicBezTo>
                    <a:pt x="0" y="11"/>
                    <a:pt x="2" y="16"/>
                    <a:pt x="7" y="18"/>
                  </a:cubicBezTo>
                  <a:cubicBezTo>
                    <a:pt x="11" y="20"/>
                    <a:pt x="16" y="18"/>
                    <a:pt x="18" y="13"/>
                  </a:cubicBezTo>
                  <a:cubicBezTo>
                    <a:pt x="20" y="9"/>
                    <a:pt x="18" y="4"/>
                    <a:pt x="14" y="2"/>
                  </a:cubicBez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24" name="Freeform 28"/>
            <p:cNvSpPr>
              <a:spLocks/>
            </p:cNvSpPr>
            <p:nvPr/>
          </p:nvSpPr>
          <p:spPr bwMode="auto">
            <a:xfrm>
              <a:off x="4835525" y="3937000"/>
              <a:ext cx="26988" cy="23813"/>
            </a:xfrm>
            <a:custGeom>
              <a:avLst/>
              <a:gdLst/>
              <a:ahLst/>
              <a:cxnLst>
                <a:cxn ang="0">
                  <a:pos x="14" y="1"/>
                </a:cxn>
                <a:cxn ang="0">
                  <a:pos x="2" y="6"/>
                </a:cxn>
                <a:cxn ang="0">
                  <a:pos x="7" y="18"/>
                </a:cxn>
                <a:cxn ang="0">
                  <a:pos x="18" y="13"/>
                </a:cxn>
                <a:cxn ang="0">
                  <a:pos x="14" y="1"/>
                </a:cxn>
              </a:cxnLst>
              <a:rect l="0" t="0" r="r" b="b"/>
              <a:pathLst>
                <a:path w="20" h="19">
                  <a:moveTo>
                    <a:pt x="14" y="1"/>
                  </a:moveTo>
                  <a:cubicBezTo>
                    <a:pt x="9" y="0"/>
                    <a:pt x="4" y="2"/>
                    <a:pt x="2" y="6"/>
                  </a:cubicBezTo>
                  <a:cubicBezTo>
                    <a:pt x="0" y="10"/>
                    <a:pt x="2" y="16"/>
                    <a:pt x="7" y="18"/>
                  </a:cubicBezTo>
                  <a:cubicBezTo>
                    <a:pt x="11" y="19"/>
                    <a:pt x="16" y="17"/>
                    <a:pt x="18" y="13"/>
                  </a:cubicBezTo>
                  <a:cubicBezTo>
                    <a:pt x="20" y="9"/>
                    <a:pt x="18" y="3"/>
                    <a:pt x="14" y="1"/>
                  </a:cubicBez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25" name="Freeform 29"/>
            <p:cNvSpPr>
              <a:spLocks noEditPoints="1"/>
            </p:cNvSpPr>
            <p:nvPr/>
          </p:nvSpPr>
          <p:spPr bwMode="auto">
            <a:xfrm>
              <a:off x="4935538" y="3857625"/>
              <a:ext cx="125413" cy="117475"/>
            </a:xfrm>
            <a:custGeom>
              <a:avLst/>
              <a:gdLst/>
              <a:ahLst/>
              <a:cxnLst>
                <a:cxn ang="0">
                  <a:pos x="94" y="39"/>
                </a:cxn>
                <a:cxn ang="0">
                  <a:pos x="48" y="0"/>
                </a:cxn>
                <a:cxn ang="0">
                  <a:pos x="48" y="11"/>
                </a:cxn>
                <a:cxn ang="0">
                  <a:pos x="83" y="41"/>
                </a:cxn>
                <a:cxn ang="0">
                  <a:pos x="53" y="80"/>
                </a:cxn>
                <a:cxn ang="0">
                  <a:pos x="48" y="81"/>
                </a:cxn>
                <a:cxn ang="0">
                  <a:pos x="48" y="91"/>
                </a:cxn>
                <a:cxn ang="0">
                  <a:pos x="55" y="91"/>
                </a:cxn>
                <a:cxn ang="0">
                  <a:pos x="94" y="39"/>
                </a:cxn>
                <a:cxn ang="0">
                  <a:pos x="48" y="0"/>
                </a:cxn>
                <a:cxn ang="0">
                  <a:pos x="42" y="0"/>
                </a:cxn>
                <a:cxn ang="0">
                  <a:pos x="3" y="52"/>
                </a:cxn>
                <a:cxn ang="0">
                  <a:pos x="48" y="91"/>
                </a:cxn>
                <a:cxn ang="0">
                  <a:pos x="48" y="81"/>
                </a:cxn>
                <a:cxn ang="0">
                  <a:pos x="14" y="50"/>
                </a:cxn>
                <a:cxn ang="0">
                  <a:pos x="44" y="11"/>
                </a:cxn>
                <a:cxn ang="0">
                  <a:pos x="48" y="11"/>
                </a:cxn>
                <a:cxn ang="0">
                  <a:pos x="48" y="0"/>
                </a:cxn>
              </a:cxnLst>
              <a:rect l="0" t="0" r="r" b="b"/>
              <a:pathLst>
                <a:path w="97" h="91">
                  <a:moveTo>
                    <a:pt x="94" y="39"/>
                  </a:moveTo>
                  <a:cubicBezTo>
                    <a:pt x="91" y="16"/>
                    <a:pt x="71" y="0"/>
                    <a:pt x="48" y="0"/>
                  </a:cubicBezTo>
                  <a:cubicBezTo>
                    <a:pt x="48" y="11"/>
                    <a:pt x="48" y="11"/>
                    <a:pt x="48" y="11"/>
                  </a:cubicBezTo>
                  <a:cubicBezTo>
                    <a:pt x="66" y="11"/>
                    <a:pt x="81" y="23"/>
                    <a:pt x="83" y="41"/>
                  </a:cubicBezTo>
                  <a:cubicBezTo>
                    <a:pt x="86" y="60"/>
                    <a:pt x="72" y="78"/>
                    <a:pt x="53" y="80"/>
                  </a:cubicBezTo>
                  <a:cubicBezTo>
                    <a:pt x="52" y="80"/>
                    <a:pt x="50" y="81"/>
                    <a:pt x="48" y="81"/>
                  </a:cubicBezTo>
                  <a:cubicBezTo>
                    <a:pt x="48" y="91"/>
                    <a:pt x="48" y="91"/>
                    <a:pt x="48" y="91"/>
                  </a:cubicBezTo>
                  <a:cubicBezTo>
                    <a:pt x="51" y="91"/>
                    <a:pt x="53" y="91"/>
                    <a:pt x="55" y="91"/>
                  </a:cubicBezTo>
                  <a:cubicBezTo>
                    <a:pt x="80" y="87"/>
                    <a:pt x="97" y="64"/>
                    <a:pt x="94" y="39"/>
                  </a:cubicBezTo>
                  <a:close/>
                  <a:moveTo>
                    <a:pt x="48" y="0"/>
                  </a:moveTo>
                  <a:cubicBezTo>
                    <a:pt x="46" y="0"/>
                    <a:pt x="44" y="0"/>
                    <a:pt x="42" y="0"/>
                  </a:cubicBezTo>
                  <a:cubicBezTo>
                    <a:pt x="17" y="4"/>
                    <a:pt x="0" y="27"/>
                    <a:pt x="3" y="52"/>
                  </a:cubicBezTo>
                  <a:cubicBezTo>
                    <a:pt x="6" y="75"/>
                    <a:pt x="26" y="91"/>
                    <a:pt x="48" y="91"/>
                  </a:cubicBezTo>
                  <a:cubicBezTo>
                    <a:pt x="48" y="81"/>
                    <a:pt x="48" y="81"/>
                    <a:pt x="48" y="81"/>
                  </a:cubicBezTo>
                  <a:cubicBezTo>
                    <a:pt x="31" y="81"/>
                    <a:pt x="16" y="68"/>
                    <a:pt x="14" y="50"/>
                  </a:cubicBezTo>
                  <a:cubicBezTo>
                    <a:pt x="11" y="31"/>
                    <a:pt x="25" y="14"/>
                    <a:pt x="44" y="11"/>
                  </a:cubicBezTo>
                  <a:cubicBezTo>
                    <a:pt x="45" y="11"/>
                    <a:pt x="47" y="11"/>
                    <a:pt x="48" y="11"/>
                  </a:cubicBezTo>
                  <a:lnTo>
                    <a:pt x="48" y="0"/>
                  </a:ln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26" name="Freeform 30"/>
            <p:cNvSpPr>
              <a:spLocks/>
            </p:cNvSpPr>
            <p:nvPr/>
          </p:nvSpPr>
          <p:spPr bwMode="auto">
            <a:xfrm>
              <a:off x="5003800" y="3902075"/>
              <a:ext cx="25400" cy="23813"/>
            </a:xfrm>
            <a:custGeom>
              <a:avLst/>
              <a:gdLst/>
              <a:ahLst/>
              <a:cxnLst>
                <a:cxn ang="0">
                  <a:pos x="18" y="8"/>
                </a:cxn>
                <a:cxn ang="0">
                  <a:pos x="8" y="1"/>
                </a:cxn>
                <a:cxn ang="0">
                  <a:pos x="1" y="11"/>
                </a:cxn>
                <a:cxn ang="0">
                  <a:pos x="10" y="18"/>
                </a:cxn>
                <a:cxn ang="0">
                  <a:pos x="18" y="8"/>
                </a:cxn>
              </a:cxnLst>
              <a:rect l="0" t="0" r="r" b="b"/>
              <a:pathLst>
                <a:path w="19" h="19">
                  <a:moveTo>
                    <a:pt x="18" y="8"/>
                  </a:moveTo>
                  <a:cubicBezTo>
                    <a:pt x="17" y="4"/>
                    <a:pt x="13" y="0"/>
                    <a:pt x="8" y="1"/>
                  </a:cubicBezTo>
                  <a:cubicBezTo>
                    <a:pt x="3" y="2"/>
                    <a:pt x="0" y="6"/>
                    <a:pt x="1" y="11"/>
                  </a:cubicBezTo>
                  <a:cubicBezTo>
                    <a:pt x="1" y="16"/>
                    <a:pt x="6" y="19"/>
                    <a:pt x="10" y="18"/>
                  </a:cubicBezTo>
                  <a:cubicBezTo>
                    <a:pt x="15" y="18"/>
                    <a:pt x="19" y="13"/>
                    <a:pt x="18" y="8"/>
                  </a:cubicBez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27" name="Freeform 31"/>
            <p:cNvSpPr>
              <a:spLocks/>
            </p:cNvSpPr>
            <p:nvPr/>
          </p:nvSpPr>
          <p:spPr bwMode="auto">
            <a:xfrm>
              <a:off x="4967288" y="3906838"/>
              <a:ext cx="25400" cy="23813"/>
            </a:xfrm>
            <a:custGeom>
              <a:avLst/>
              <a:gdLst/>
              <a:ahLst/>
              <a:cxnLst>
                <a:cxn ang="0">
                  <a:pos x="18" y="8"/>
                </a:cxn>
                <a:cxn ang="0">
                  <a:pos x="9" y="1"/>
                </a:cxn>
                <a:cxn ang="0">
                  <a:pos x="1" y="11"/>
                </a:cxn>
                <a:cxn ang="0">
                  <a:pos x="11" y="18"/>
                </a:cxn>
                <a:cxn ang="0">
                  <a:pos x="18" y="8"/>
                </a:cxn>
              </a:cxnLst>
              <a:rect l="0" t="0" r="r" b="b"/>
              <a:pathLst>
                <a:path w="19" h="19">
                  <a:moveTo>
                    <a:pt x="18" y="8"/>
                  </a:moveTo>
                  <a:cubicBezTo>
                    <a:pt x="18" y="4"/>
                    <a:pt x="13" y="0"/>
                    <a:pt x="9" y="1"/>
                  </a:cubicBezTo>
                  <a:cubicBezTo>
                    <a:pt x="4" y="1"/>
                    <a:pt x="0" y="6"/>
                    <a:pt x="1" y="11"/>
                  </a:cubicBezTo>
                  <a:cubicBezTo>
                    <a:pt x="2" y="15"/>
                    <a:pt x="6" y="19"/>
                    <a:pt x="11" y="18"/>
                  </a:cubicBezTo>
                  <a:cubicBezTo>
                    <a:pt x="16" y="18"/>
                    <a:pt x="19" y="13"/>
                    <a:pt x="18" y="8"/>
                  </a:cubicBez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28" name="Freeform 32"/>
            <p:cNvSpPr>
              <a:spLocks noEditPoints="1"/>
            </p:cNvSpPr>
            <p:nvPr/>
          </p:nvSpPr>
          <p:spPr bwMode="auto">
            <a:xfrm>
              <a:off x="4638675" y="3879850"/>
              <a:ext cx="122238" cy="120650"/>
            </a:xfrm>
            <a:custGeom>
              <a:avLst/>
              <a:gdLst/>
              <a:ahLst/>
              <a:cxnLst>
                <a:cxn ang="0">
                  <a:pos x="93" y="48"/>
                </a:cxn>
                <a:cxn ang="0">
                  <a:pos x="49" y="0"/>
                </a:cxn>
                <a:cxn ang="0">
                  <a:pos x="47" y="0"/>
                </a:cxn>
                <a:cxn ang="0">
                  <a:pos x="47" y="11"/>
                </a:cxn>
                <a:cxn ang="0">
                  <a:pos x="49" y="11"/>
                </a:cxn>
                <a:cxn ang="0">
                  <a:pos x="82" y="48"/>
                </a:cxn>
                <a:cxn ang="0">
                  <a:pos x="47" y="81"/>
                </a:cxn>
                <a:cxn ang="0">
                  <a:pos x="47" y="92"/>
                </a:cxn>
                <a:cxn ang="0">
                  <a:pos x="93" y="48"/>
                </a:cxn>
                <a:cxn ang="0">
                  <a:pos x="47" y="0"/>
                </a:cxn>
                <a:cxn ang="0">
                  <a:pos x="1" y="44"/>
                </a:cxn>
                <a:cxn ang="0">
                  <a:pos x="45" y="92"/>
                </a:cxn>
                <a:cxn ang="0">
                  <a:pos x="47" y="92"/>
                </a:cxn>
                <a:cxn ang="0">
                  <a:pos x="47" y="81"/>
                </a:cxn>
                <a:cxn ang="0">
                  <a:pos x="45" y="81"/>
                </a:cxn>
                <a:cxn ang="0">
                  <a:pos x="12" y="44"/>
                </a:cxn>
                <a:cxn ang="0">
                  <a:pos x="47" y="11"/>
                </a:cxn>
                <a:cxn ang="0">
                  <a:pos x="47" y="0"/>
                </a:cxn>
              </a:cxnLst>
              <a:rect l="0" t="0" r="r" b="b"/>
              <a:pathLst>
                <a:path w="94" h="92">
                  <a:moveTo>
                    <a:pt x="93" y="48"/>
                  </a:moveTo>
                  <a:cubicBezTo>
                    <a:pt x="94" y="23"/>
                    <a:pt x="75" y="2"/>
                    <a:pt x="49" y="0"/>
                  </a:cubicBezTo>
                  <a:cubicBezTo>
                    <a:pt x="49" y="0"/>
                    <a:pt x="48" y="0"/>
                    <a:pt x="47" y="0"/>
                  </a:cubicBezTo>
                  <a:cubicBezTo>
                    <a:pt x="47" y="11"/>
                    <a:pt x="47" y="11"/>
                    <a:pt x="47" y="11"/>
                  </a:cubicBezTo>
                  <a:cubicBezTo>
                    <a:pt x="48" y="11"/>
                    <a:pt x="48" y="11"/>
                    <a:pt x="49" y="11"/>
                  </a:cubicBezTo>
                  <a:cubicBezTo>
                    <a:pt x="68" y="12"/>
                    <a:pt x="83" y="28"/>
                    <a:pt x="82" y="48"/>
                  </a:cubicBezTo>
                  <a:cubicBezTo>
                    <a:pt x="81" y="66"/>
                    <a:pt x="66" y="81"/>
                    <a:pt x="47" y="81"/>
                  </a:cubicBezTo>
                  <a:cubicBezTo>
                    <a:pt x="47" y="92"/>
                    <a:pt x="47" y="92"/>
                    <a:pt x="47" y="92"/>
                  </a:cubicBezTo>
                  <a:cubicBezTo>
                    <a:pt x="71" y="92"/>
                    <a:pt x="92" y="73"/>
                    <a:pt x="93" y="48"/>
                  </a:cubicBezTo>
                  <a:close/>
                  <a:moveTo>
                    <a:pt x="47" y="0"/>
                  </a:moveTo>
                  <a:cubicBezTo>
                    <a:pt x="23" y="0"/>
                    <a:pt x="3" y="19"/>
                    <a:pt x="1" y="44"/>
                  </a:cubicBezTo>
                  <a:cubicBezTo>
                    <a:pt x="0" y="69"/>
                    <a:pt x="20" y="90"/>
                    <a:pt x="45" y="92"/>
                  </a:cubicBezTo>
                  <a:cubicBezTo>
                    <a:pt x="46" y="92"/>
                    <a:pt x="46" y="92"/>
                    <a:pt x="47" y="92"/>
                  </a:cubicBezTo>
                  <a:cubicBezTo>
                    <a:pt x="47" y="81"/>
                    <a:pt x="47" y="81"/>
                    <a:pt x="47" y="81"/>
                  </a:cubicBezTo>
                  <a:cubicBezTo>
                    <a:pt x="47" y="81"/>
                    <a:pt x="46" y="81"/>
                    <a:pt x="45" y="81"/>
                  </a:cubicBezTo>
                  <a:cubicBezTo>
                    <a:pt x="26" y="80"/>
                    <a:pt x="11" y="64"/>
                    <a:pt x="12" y="44"/>
                  </a:cubicBezTo>
                  <a:cubicBezTo>
                    <a:pt x="13" y="26"/>
                    <a:pt x="29" y="11"/>
                    <a:pt x="47" y="11"/>
                  </a:cubicBezTo>
                  <a:lnTo>
                    <a:pt x="47" y="0"/>
                  </a:ln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29" name="Freeform 33"/>
            <p:cNvSpPr>
              <a:spLocks/>
            </p:cNvSpPr>
            <p:nvPr/>
          </p:nvSpPr>
          <p:spPr bwMode="auto">
            <a:xfrm>
              <a:off x="4706938" y="3930650"/>
              <a:ext cx="23813" cy="22225"/>
            </a:xfrm>
            <a:custGeom>
              <a:avLst/>
              <a:gdLst/>
              <a:ahLst/>
              <a:cxnLst>
                <a:cxn ang="0">
                  <a:pos x="18" y="9"/>
                </a:cxn>
                <a:cxn ang="0">
                  <a:pos x="9" y="0"/>
                </a:cxn>
                <a:cxn ang="0">
                  <a:pos x="0" y="8"/>
                </a:cxn>
                <a:cxn ang="0">
                  <a:pos x="9" y="17"/>
                </a:cxn>
                <a:cxn ang="0">
                  <a:pos x="18" y="9"/>
                </a:cxn>
              </a:cxnLst>
              <a:rect l="0" t="0" r="r" b="b"/>
              <a:pathLst>
                <a:path w="18" h="18">
                  <a:moveTo>
                    <a:pt x="18" y="9"/>
                  </a:moveTo>
                  <a:cubicBezTo>
                    <a:pt x="18" y="4"/>
                    <a:pt x="14" y="0"/>
                    <a:pt x="9" y="0"/>
                  </a:cubicBezTo>
                  <a:cubicBezTo>
                    <a:pt x="5" y="0"/>
                    <a:pt x="0" y="3"/>
                    <a:pt x="0" y="8"/>
                  </a:cubicBezTo>
                  <a:cubicBezTo>
                    <a:pt x="0" y="13"/>
                    <a:pt x="4" y="17"/>
                    <a:pt x="9" y="17"/>
                  </a:cubicBezTo>
                  <a:cubicBezTo>
                    <a:pt x="13" y="18"/>
                    <a:pt x="17" y="14"/>
                    <a:pt x="18" y="9"/>
                  </a:cubicBez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30" name="Freeform 34"/>
            <p:cNvSpPr>
              <a:spLocks/>
            </p:cNvSpPr>
            <p:nvPr/>
          </p:nvSpPr>
          <p:spPr bwMode="auto">
            <a:xfrm>
              <a:off x="4670425" y="3927475"/>
              <a:ext cx="23813" cy="23813"/>
            </a:xfrm>
            <a:custGeom>
              <a:avLst/>
              <a:gdLst/>
              <a:ahLst/>
              <a:cxnLst>
                <a:cxn ang="0">
                  <a:pos x="18" y="10"/>
                </a:cxn>
                <a:cxn ang="0">
                  <a:pos x="10" y="1"/>
                </a:cxn>
                <a:cxn ang="0">
                  <a:pos x="0" y="9"/>
                </a:cxn>
                <a:cxn ang="0">
                  <a:pos x="9" y="18"/>
                </a:cxn>
                <a:cxn ang="0">
                  <a:pos x="18" y="10"/>
                </a:cxn>
              </a:cxnLst>
              <a:rect l="0" t="0" r="r" b="b"/>
              <a:pathLst>
                <a:path w="18" h="18">
                  <a:moveTo>
                    <a:pt x="18" y="10"/>
                  </a:moveTo>
                  <a:cubicBezTo>
                    <a:pt x="18" y="5"/>
                    <a:pt x="14" y="1"/>
                    <a:pt x="10" y="1"/>
                  </a:cubicBezTo>
                  <a:cubicBezTo>
                    <a:pt x="5" y="0"/>
                    <a:pt x="1" y="4"/>
                    <a:pt x="0" y="9"/>
                  </a:cubicBezTo>
                  <a:cubicBezTo>
                    <a:pt x="0" y="14"/>
                    <a:pt x="4" y="18"/>
                    <a:pt x="9" y="18"/>
                  </a:cubicBezTo>
                  <a:cubicBezTo>
                    <a:pt x="14" y="18"/>
                    <a:pt x="18" y="15"/>
                    <a:pt x="18" y="10"/>
                  </a:cubicBez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4101" name="Freeform 5"/>
          <p:cNvSpPr>
            <a:spLocks/>
          </p:cNvSpPr>
          <p:nvPr/>
        </p:nvSpPr>
        <p:spPr bwMode="auto">
          <a:xfrm flipH="1">
            <a:off x="4494282" y="1811374"/>
            <a:ext cx="1256682" cy="2635344"/>
          </a:xfrm>
          <a:custGeom>
            <a:avLst/>
            <a:gdLst/>
            <a:ahLst/>
            <a:cxnLst>
              <a:cxn ang="0">
                <a:pos x="132" y="716"/>
              </a:cxn>
              <a:cxn ang="0">
                <a:pos x="4" y="771"/>
              </a:cxn>
              <a:cxn ang="0">
                <a:pos x="140" y="1089"/>
              </a:cxn>
              <a:cxn ang="0">
                <a:pos x="268" y="1034"/>
              </a:cxn>
              <a:cxn ang="0">
                <a:pos x="351" y="1133"/>
              </a:cxn>
              <a:cxn ang="0">
                <a:pos x="540" y="946"/>
              </a:cxn>
              <a:cxn ang="0">
                <a:pos x="427" y="778"/>
              </a:cxn>
              <a:cxn ang="0">
                <a:pos x="540" y="187"/>
              </a:cxn>
              <a:cxn ang="0">
                <a:pos x="351" y="0"/>
              </a:cxn>
              <a:cxn ang="0">
                <a:pos x="258" y="113"/>
              </a:cxn>
              <a:cxn ang="0">
                <a:pos x="129" y="61"/>
              </a:cxn>
              <a:cxn ang="0">
                <a:pos x="0" y="381"/>
              </a:cxn>
              <a:cxn ang="0">
                <a:pos x="129" y="433"/>
              </a:cxn>
              <a:cxn ang="0">
                <a:pos x="132" y="716"/>
              </a:cxn>
            </a:cxnLst>
            <a:rect l="0" t="0" r="r" b="b"/>
            <a:pathLst>
              <a:path w="540" h="1133">
                <a:moveTo>
                  <a:pt x="132" y="716"/>
                </a:moveTo>
                <a:cubicBezTo>
                  <a:pt x="4" y="771"/>
                  <a:pt x="4" y="771"/>
                  <a:pt x="4" y="771"/>
                </a:cubicBezTo>
                <a:cubicBezTo>
                  <a:pt x="140" y="1089"/>
                  <a:pt x="140" y="1089"/>
                  <a:pt x="140" y="1089"/>
                </a:cubicBezTo>
                <a:cubicBezTo>
                  <a:pt x="268" y="1034"/>
                  <a:pt x="268" y="1034"/>
                  <a:pt x="268" y="1034"/>
                </a:cubicBezTo>
                <a:cubicBezTo>
                  <a:pt x="293" y="1069"/>
                  <a:pt x="321" y="1103"/>
                  <a:pt x="351" y="1133"/>
                </a:cubicBezTo>
                <a:cubicBezTo>
                  <a:pt x="540" y="946"/>
                  <a:pt x="540" y="946"/>
                  <a:pt x="540" y="946"/>
                </a:cubicBezTo>
                <a:cubicBezTo>
                  <a:pt x="493" y="899"/>
                  <a:pt x="454" y="842"/>
                  <a:pt x="427" y="778"/>
                </a:cubicBezTo>
                <a:cubicBezTo>
                  <a:pt x="339" y="571"/>
                  <a:pt x="391" y="338"/>
                  <a:pt x="540" y="187"/>
                </a:cubicBezTo>
                <a:cubicBezTo>
                  <a:pt x="351" y="0"/>
                  <a:pt x="351" y="0"/>
                  <a:pt x="351" y="0"/>
                </a:cubicBezTo>
                <a:cubicBezTo>
                  <a:pt x="317" y="34"/>
                  <a:pt x="286" y="72"/>
                  <a:pt x="258" y="113"/>
                </a:cubicBezTo>
                <a:cubicBezTo>
                  <a:pt x="129" y="61"/>
                  <a:pt x="129" y="61"/>
                  <a:pt x="129" y="61"/>
                </a:cubicBezTo>
                <a:cubicBezTo>
                  <a:pt x="0" y="381"/>
                  <a:pt x="0" y="381"/>
                  <a:pt x="0" y="381"/>
                </a:cubicBezTo>
                <a:cubicBezTo>
                  <a:pt x="129" y="433"/>
                  <a:pt x="129" y="433"/>
                  <a:pt x="129" y="433"/>
                </a:cubicBezTo>
                <a:cubicBezTo>
                  <a:pt x="113" y="527"/>
                  <a:pt x="114" y="622"/>
                  <a:pt x="132" y="716"/>
                </a:cubicBezTo>
                <a:close/>
              </a:path>
            </a:pathLst>
          </a:custGeom>
          <a:solidFill>
            <a:srgbClr val="8397B1"/>
          </a:solidFill>
          <a:ln w="9525">
            <a:noFill/>
            <a:round/>
            <a:headEnd/>
            <a:tailEnd/>
          </a:ln>
          <a:effectLst>
            <a:outerShdw blurRad="50800" dist="38100" algn="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4102" name="Freeform 6"/>
          <p:cNvSpPr>
            <a:spLocks/>
          </p:cNvSpPr>
          <p:nvPr/>
        </p:nvSpPr>
        <p:spPr bwMode="auto">
          <a:xfrm flipH="1">
            <a:off x="1481859" y="1811374"/>
            <a:ext cx="1256682" cy="2635344"/>
          </a:xfrm>
          <a:custGeom>
            <a:avLst/>
            <a:gdLst/>
            <a:ahLst/>
            <a:cxnLst>
              <a:cxn ang="0">
                <a:pos x="189" y="1133"/>
              </a:cxn>
              <a:cxn ang="0">
                <a:pos x="282" y="1020"/>
              </a:cxn>
              <a:cxn ang="0">
                <a:pos x="411" y="1072"/>
              </a:cxn>
              <a:cxn ang="0">
                <a:pos x="540" y="752"/>
              </a:cxn>
              <a:cxn ang="0">
                <a:pos x="411" y="700"/>
              </a:cxn>
              <a:cxn ang="0">
                <a:pos x="408" y="417"/>
              </a:cxn>
              <a:cxn ang="0">
                <a:pos x="536" y="362"/>
              </a:cxn>
              <a:cxn ang="0">
                <a:pos x="401" y="44"/>
              </a:cxn>
              <a:cxn ang="0">
                <a:pos x="272" y="99"/>
              </a:cxn>
              <a:cxn ang="0">
                <a:pos x="189" y="0"/>
              </a:cxn>
              <a:cxn ang="0">
                <a:pos x="0" y="186"/>
              </a:cxn>
              <a:cxn ang="0">
                <a:pos x="113" y="355"/>
              </a:cxn>
              <a:cxn ang="0">
                <a:pos x="0" y="946"/>
              </a:cxn>
              <a:cxn ang="0">
                <a:pos x="189" y="1133"/>
              </a:cxn>
            </a:cxnLst>
            <a:rect l="0" t="0" r="r" b="b"/>
            <a:pathLst>
              <a:path w="540" h="1133">
                <a:moveTo>
                  <a:pt x="189" y="1133"/>
                </a:moveTo>
                <a:cubicBezTo>
                  <a:pt x="223" y="1099"/>
                  <a:pt x="254" y="1061"/>
                  <a:pt x="282" y="1020"/>
                </a:cubicBezTo>
                <a:cubicBezTo>
                  <a:pt x="411" y="1072"/>
                  <a:pt x="411" y="1072"/>
                  <a:pt x="411" y="1072"/>
                </a:cubicBezTo>
                <a:cubicBezTo>
                  <a:pt x="540" y="752"/>
                  <a:pt x="540" y="752"/>
                  <a:pt x="540" y="752"/>
                </a:cubicBezTo>
                <a:cubicBezTo>
                  <a:pt x="411" y="700"/>
                  <a:pt x="411" y="700"/>
                  <a:pt x="411" y="700"/>
                </a:cubicBezTo>
                <a:cubicBezTo>
                  <a:pt x="427" y="605"/>
                  <a:pt x="426" y="511"/>
                  <a:pt x="408" y="417"/>
                </a:cubicBezTo>
                <a:cubicBezTo>
                  <a:pt x="536" y="362"/>
                  <a:pt x="536" y="362"/>
                  <a:pt x="536" y="362"/>
                </a:cubicBezTo>
                <a:cubicBezTo>
                  <a:pt x="401" y="44"/>
                  <a:pt x="401" y="44"/>
                  <a:pt x="401" y="44"/>
                </a:cubicBezTo>
                <a:cubicBezTo>
                  <a:pt x="272" y="99"/>
                  <a:pt x="272" y="99"/>
                  <a:pt x="272" y="99"/>
                </a:cubicBezTo>
                <a:cubicBezTo>
                  <a:pt x="247" y="63"/>
                  <a:pt x="219" y="30"/>
                  <a:pt x="189" y="0"/>
                </a:cubicBezTo>
                <a:cubicBezTo>
                  <a:pt x="0" y="186"/>
                  <a:pt x="0" y="186"/>
                  <a:pt x="0" y="186"/>
                </a:cubicBezTo>
                <a:cubicBezTo>
                  <a:pt x="47" y="234"/>
                  <a:pt x="86" y="291"/>
                  <a:pt x="113" y="355"/>
                </a:cubicBezTo>
                <a:cubicBezTo>
                  <a:pt x="201" y="562"/>
                  <a:pt x="149" y="795"/>
                  <a:pt x="0" y="946"/>
                </a:cubicBezTo>
                <a:lnTo>
                  <a:pt x="189" y="1133"/>
                </a:lnTo>
                <a:close/>
              </a:path>
            </a:pathLst>
          </a:custGeom>
          <a:solidFill>
            <a:srgbClr val="62768F"/>
          </a:solidFill>
          <a:ln w="9525">
            <a:noFill/>
            <a:round/>
            <a:headEnd/>
            <a:tailEnd/>
          </a:ln>
          <a:effectLst>
            <a:outerShdw blurRad="50800" dist="38100" dir="10800000" algn="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4103" name="Freeform 7"/>
          <p:cNvSpPr>
            <a:spLocks/>
          </p:cNvSpPr>
          <p:nvPr/>
        </p:nvSpPr>
        <p:spPr bwMode="auto">
          <a:xfrm flipH="1">
            <a:off x="2284556" y="994494"/>
            <a:ext cx="2663712" cy="1265191"/>
          </a:xfrm>
          <a:custGeom>
            <a:avLst/>
            <a:gdLst/>
            <a:ahLst/>
            <a:cxnLst>
              <a:cxn ang="0">
                <a:pos x="1145" y="357"/>
              </a:cxn>
              <a:cxn ang="0">
                <a:pos x="1026" y="258"/>
              </a:cxn>
              <a:cxn ang="0">
                <a:pos x="1078" y="129"/>
              </a:cxn>
              <a:cxn ang="0">
                <a:pos x="758" y="0"/>
              </a:cxn>
              <a:cxn ang="0">
                <a:pos x="706" y="129"/>
              </a:cxn>
              <a:cxn ang="0">
                <a:pos x="423" y="132"/>
              </a:cxn>
              <a:cxn ang="0">
                <a:pos x="368" y="4"/>
              </a:cxn>
              <a:cxn ang="0">
                <a:pos x="50" y="139"/>
              </a:cxn>
              <a:cxn ang="0">
                <a:pos x="105" y="268"/>
              </a:cxn>
              <a:cxn ang="0">
                <a:pos x="0" y="357"/>
              </a:cxn>
              <a:cxn ang="0">
                <a:pos x="189" y="544"/>
              </a:cxn>
              <a:cxn ang="0">
                <a:pos x="361" y="427"/>
              </a:cxn>
              <a:cxn ang="0">
                <a:pos x="361" y="427"/>
              </a:cxn>
              <a:cxn ang="0">
                <a:pos x="572" y="384"/>
              </a:cxn>
              <a:cxn ang="0">
                <a:pos x="956" y="543"/>
              </a:cxn>
              <a:cxn ang="0">
                <a:pos x="1145" y="357"/>
              </a:cxn>
            </a:cxnLst>
            <a:rect l="0" t="0" r="r" b="b"/>
            <a:pathLst>
              <a:path w="1145" h="544">
                <a:moveTo>
                  <a:pt x="1145" y="357"/>
                </a:moveTo>
                <a:cubicBezTo>
                  <a:pt x="1109" y="320"/>
                  <a:pt x="1069" y="287"/>
                  <a:pt x="1026" y="258"/>
                </a:cubicBezTo>
                <a:cubicBezTo>
                  <a:pt x="1078" y="129"/>
                  <a:pt x="1078" y="129"/>
                  <a:pt x="1078" y="129"/>
                </a:cubicBezTo>
                <a:cubicBezTo>
                  <a:pt x="758" y="0"/>
                  <a:pt x="758" y="0"/>
                  <a:pt x="758" y="0"/>
                </a:cubicBezTo>
                <a:cubicBezTo>
                  <a:pt x="706" y="129"/>
                  <a:pt x="706" y="129"/>
                  <a:pt x="706" y="129"/>
                </a:cubicBezTo>
                <a:cubicBezTo>
                  <a:pt x="612" y="114"/>
                  <a:pt x="516" y="115"/>
                  <a:pt x="423" y="132"/>
                </a:cubicBezTo>
                <a:cubicBezTo>
                  <a:pt x="368" y="4"/>
                  <a:pt x="368" y="4"/>
                  <a:pt x="368" y="4"/>
                </a:cubicBezTo>
                <a:cubicBezTo>
                  <a:pt x="50" y="139"/>
                  <a:pt x="50" y="139"/>
                  <a:pt x="50" y="139"/>
                </a:cubicBezTo>
                <a:cubicBezTo>
                  <a:pt x="105" y="268"/>
                  <a:pt x="105" y="268"/>
                  <a:pt x="105" y="268"/>
                </a:cubicBezTo>
                <a:cubicBezTo>
                  <a:pt x="67" y="295"/>
                  <a:pt x="32" y="324"/>
                  <a:pt x="0" y="357"/>
                </a:cubicBezTo>
                <a:cubicBezTo>
                  <a:pt x="189" y="544"/>
                  <a:pt x="189" y="544"/>
                  <a:pt x="189" y="544"/>
                </a:cubicBezTo>
                <a:cubicBezTo>
                  <a:pt x="237" y="495"/>
                  <a:pt x="295" y="455"/>
                  <a:pt x="361" y="427"/>
                </a:cubicBezTo>
                <a:cubicBezTo>
                  <a:pt x="361" y="427"/>
                  <a:pt x="361" y="427"/>
                  <a:pt x="361" y="427"/>
                </a:cubicBezTo>
                <a:cubicBezTo>
                  <a:pt x="428" y="398"/>
                  <a:pt x="500" y="384"/>
                  <a:pt x="572" y="384"/>
                </a:cubicBezTo>
                <a:cubicBezTo>
                  <a:pt x="719" y="384"/>
                  <a:pt x="857" y="443"/>
                  <a:pt x="956" y="543"/>
                </a:cubicBezTo>
                <a:lnTo>
                  <a:pt x="1145" y="357"/>
                </a:lnTo>
                <a:close/>
              </a:path>
            </a:pathLst>
          </a:custGeom>
          <a:solidFill>
            <a:srgbClr val="EF3425"/>
          </a:solidFill>
          <a:ln w="9525">
            <a:noFill/>
            <a:round/>
            <a:headEnd/>
            <a:tailEnd/>
          </a:ln>
          <a:effectLst>
            <a:outerShdw blurRad="50800" dist="38100" dir="16200000"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4104" name="Freeform 8"/>
          <p:cNvSpPr>
            <a:spLocks/>
          </p:cNvSpPr>
          <p:nvPr/>
        </p:nvSpPr>
        <p:spPr bwMode="auto">
          <a:xfrm flipH="1">
            <a:off x="2284556" y="3998407"/>
            <a:ext cx="2663712" cy="1265191"/>
          </a:xfrm>
          <a:custGeom>
            <a:avLst/>
            <a:gdLst/>
            <a:ahLst/>
            <a:cxnLst>
              <a:cxn ang="0">
                <a:pos x="0" y="187"/>
              </a:cxn>
              <a:cxn ang="0">
                <a:pos x="119" y="286"/>
              </a:cxn>
              <a:cxn ang="0">
                <a:pos x="67" y="415"/>
              </a:cxn>
              <a:cxn ang="0">
                <a:pos x="387" y="544"/>
              </a:cxn>
              <a:cxn ang="0">
                <a:pos x="440" y="415"/>
              </a:cxn>
              <a:cxn ang="0">
                <a:pos x="722" y="412"/>
              </a:cxn>
              <a:cxn ang="0">
                <a:pos x="777" y="540"/>
              </a:cxn>
              <a:cxn ang="0">
                <a:pos x="1095" y="405"/>
              </a:cxn>
              <a:cxn ang="0">
                <a:pos x="1040" y="276"/>
              </a:cxn>
              <a:cxn ang="0">
                <a:pos x="1145" y="187"/>
              </a:cxn>
              <a:cxn ang="0">
                <a:pos x="956" y="0"/>
              </a:cxn>
              <a:cxn ang="0">
                <a:pos x="784" y="117"/>
              </a:cxn>
              <a:cxn ang="0">
                <a:pos x="573" y="160"/>
              </a:cxn>
              <a:cxn ang="0">
                <a:pos x="189" y="0"/>
              </a:cxn>
              <a:cxn ang="0">
                <a:pos x="0" y="187"/>
              </a:cxn>
            </a:cxnLst>
            <a:rect l="0" t="0" r="r" b="b"/>
            <a:pathLst>
              <a:path w="1145" h="544">
                <a:moveTo>
                  <a:pt x="0" y="187"/>
                </a:moveTo>
                <a:cubicBezTo>
                  <a:pt x="36" y="224"/>
                  <a:pt x="76" y="257"/>
                  <a:pt x="119" y="286"/>
                </a:cubicBezTo>
                <a:cubicBezTo>
                  <a:pt x="67" y="415"/>
                  <a:pt x="67" y="415"/>
                  <a:pt x="67" y="415"/>
                </a:cubicBezTo>
                <a:cubicBezTo>
                  <a:pt x="387" y="544"/>
                  <a:pt x="387" y="544"/>
                  <a:pt x="387" y="544"/>
                </a:cubicBezTo>
                <a:cubicBezTo>
                  <a:pt x="440" y="415"/>
                  <a:pt x="440" y="415"/>
                  <a:pt x="440" y="415"/>
                </a:cubicBezTo>
                <a:cubicBezTo>
                  <a:pt x="533" y="430"/>
                  <a:pt x="629" y="429"/>
                  <a:pt x="722" y="412"/>
                </a:cubicBezTo>
                <a:cubicBezTo>
                  <a:pt x="777" y="540"/>
                  <a:pt x="777" y="540"/>
                  <a:pt x="777" y="540"/>
                </a:cubicBezTo>
                <a:cubicBezTo>
                  <a:pt x="1095" y="405"/>
                  <a:pt x="1095" y="405"/>
                  <a:pt x="1095" y="405"/>
                </a:cubicBezTo>
                <a:cubicBezTo>
                  <a:pt x="1040" y="276"/>
                  <a:pt x="1040" y="276"/>
                  <a:pt x="1040" y="276"/>
                </a:cubicBezTo>
                <a:cubicBezTo>
                  <a:pt x="1078" y="249"/>
                  <a:pt x="1113" y="220"/>
                  <a:pt x="1145" y="187"/>
                </a:cubicBezTo>
                <a:cubicBezTo>
                  <a:pt x="956" y="0"/>
                  <a:pt x="956" y="0"/>
                  <a:pt x="956" y="0"/>
                </a:cubicBezTo>
                <a:cubicBezTo>
                  <a:pt x="908" y="49"/>
                  <a:pt x="850" y="89"/>
                  <a:pt x="784" y="117"/>
                </a:cubicBezTo>
                <a:cubicBezTo>
                  <a:pt x="717" y="146"/>
                  <a:pt x="646" y="160"/>
                  <a:pt x="573" y="160"/>
                </a:cubicBezTo>
                <a:cubicBezTo>
                  <a:pt x="426" y="160"/>
                  <a:pt x="289" y="101"/>
                  <a:pt x="189" y="0"/>
                </a:cubicBezTo>
                <a:lnTo>
                  <a:pt x="0" y="187"/>
                </a:lnTo>
                <a:close/>
              </a:path>
            </a:pathLst>
          </a:custGeom>
          <a:solidFill>
            <a:srgbClr val="44546B"/>
          </a:solidFill>
          <a:ln w="9525">
            <a:noFill/>
            <a:round/>
            <a:headEnd/>
            <a:tailEnd/>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grpSp>
        <p:nvGrpSpPr>
          <p:cNvPr id="75" name="Group 74"/>
          <p:cNvGrpSpPr/>
          <p:nvPr/>
        </p:nvGrpSpPr>
        <p:grpSpPr>
          <a:xfrm>
            <a:off x="2358312" y="1868110"/>
            <a:ext cx="2516200" cy="2516200"/>
            <a:chOff x="1943100" y="1830388"/>
            <a:chExt cx="1408113" cy="1408113"/>
          </a:xfrm>
          <a:effectLst>
            <a:outerShdw blurRad="63500" sx="102000" sy="102000" algn="ctr" rotWithShape="0">
              <a:prstClr val="black">
                <a:alpha val="40000"/>
              </a:prstClr>
            </a:outerShdw>
          </a:effectLst>
        </p:grpSpPr>
        <p:sp>
          <p:nvSpPr>
            <p:cNvPr id="4105" name="Oval 9"/>
            <p:cNvSpPr>
              <a:spLocks noChangeArrowheads="1"/>
            </p:cNvSpPr>
            <p:nvPr/>
          </p:nvSpPr>
          <p:spPr bwMode="auto">
            <a:xfrm flipH="1">
              <a:off x="1943100" y="1830388"/>
              <a:ext cx="1408113" cy="1408113"/>
            </a:xfrm>
            <a:prstGeom prst="ellipse">
              <a:avLst/>
            </a:prstGeom>
            <a:solidFill>
              <a:schemeClr val="bg1">
                <a:lumMod val="8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39" name="Group 520"/>
            <p:cNvGrpSpPr/>
            <p:nvPr/>
          </p:nvGrpSpPr>
          <p:grpSpPr>
            <a:xfrm>
              <a:off x="2326954" y="2213196"/>
              <a:ext cx="640404" cy="642497"/>
              <a:chOff x="4240213" y="511175"/>
              <a:chExt cx="485775" cy="487363"/>
            </a:xfrm>
            <a:solidFill>
              <a:schemeClr val="tx1">
                <a:lumMod val="75000"/>
                <a:lumOff val="25000"/>
              </a:schemeClr>
            </a:solidFill>
          </p:grpSpPr>
          <p:sp>
            <p:nvSpPr>
              <p:cNvPr id="40" name="Freeform 64"/>
              <p:cNvSpPr>
                <a:spLocks/>
              </p:cNvSpPr>
              <p:nvPr/>
            </p:nvSpPr>
            <p:spPr bwMode="auto">
              <a:xfrm>
                <a:off x="4579938" y="511175"/>
                <a:ext cx="146050" cy="487363"/>
              </a:xfrm>
              <a:custGeom>
                <a:avLst/>
                <a:gdLst/>
                <a:ahLst/>
                <a:cxnLst>
                  <a:cxn ang="0">
                    <a:pos x="137" y="0"/>
                  </a:cxn>
                  <a:cxn ang="0">
                    <a:pos x="0" y="300"/>
                  </a:cxn>
                  <a:cxn ang="0">
                    <a:pos x="36" y="327"/>
                  </a:cxn>
                  <a:cxn ang="0">
                    <a:pos x="137" y="118"/>
                  </a:cxn>
                  <a:cxn ang="0">
                    <a:pos x="248" y="478"/>
                  </a:cxn>
                  <a:cxn ang="0">
                    <a:pos x="137" y="837"/>
                  </a:cxn>
                  <a:cxn ang="0">
                    <a:pos x="36" y="629"/>
                  </a:cxn>
                  <a:cxn ang="0">
                    <a:pos x="0" y="655"/>
                  </a:cxn>
                  <a:cxn ang="0">
                    <a:pos x="137" y="955"/>
                  </a:cxn>
                  <a:cxn ang="0">
                    <a:pos x="284" y="478"/>
                  </a:cxn>
                  <a:cxn ang="0">
                    <a:pos x="137" y="0"/>
                  </a:cxn>
                </a:cxnLst>
                <a:rect l="0" t="0" r="r" b="b"/>
                <a:pathLst>
                  <a:path w="284" h="955">
                    <a:moveTo>
                      <a:pt x="137" y="0"/>
                    </a:moveTo>
                    <a:cubicBezTo>
                      <a:pt x="75" y="0"/>
                      <a:pt x="22" y="124"/>
                      <a:pt x="0" y="300"/>
                    </a:cubicBezTo>
                    <a:cubicBezTo>
                      <a:pt x="13" y="308"/>
                      <a:pt x="25" y="317"/>
                      <a:pt x="36" y="327"/>
                    </a:cubicBezTo>
                    <a:cubicBezTo>
                      <a:pt x="54" y="204"/>
                      <a:pt x="92" y="118"/>
                      <a:pt x="137" y="118"/>
                    </a:cubicBezTo>
                    <a:cubicBezTo>
                      <a:pt x="198" y="118"/>
                      <a:pt x="248" y="279"/>
                      <a:pt x="248" y="478"/>
                    </a:cubicBezTo>
                    <a:cubicBezTo>
                      <a:pt x="248" y="676"/>
                      <a:pt x="198" y="837"/>
                      <a:pt x="137" y="837"/>
                    </a:cubicBezTo>
                    <a:cubicBezTo>
                      <a:pt x="92" y="837"/>
                      <a:pt x="54" y="752"/>
                      <a:pt x="36" y="629"/>
                    </a:cubicBezTo>
                    <a:cubicBezTo>
                      <a:pt x="25" y="638"/>
                      <a:pt x="13" y="647"/>
                      <a:pt x="0" y="655"/>
                    </a:cubicBezTo>
                    <a:cubicBezTo>
                      <a:pt x="22" y="831"/>
                      <a:pt x="75" y="955"/>
                      <a:pt x="137" y="955"/>
                    </a:cubicBezTo>
                    <a:cubicBezTo>
                      <a:pt x="218" y="955"/>
                      <a:pt x="284" y="741"/>
                      <a:pt x="284" y="478"/>
                    </a:cubicBezTo>
                    <a:cubicBezTo>
                      <a:pt x="284" y="214"/>
                      <a:pt x="218" y="0"/>
                      <a:pt x="137"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1" name="Freeform 65"/>
              <p:cNvSpPr>
                <a:spLocks/>
              </p:cNvSpPr>
              <p:nvPr/>
            </p:nvSpPr>
            <p:spPr bwMode="auto">
              <a:xfrm>
                <a:off x="4613276" y="615950"/>
                <a:ext cx="80963" cy="277813"/>
              </a:xfrm>
              <a:custGeom>
                <a:avLst/>
                <a:gdLst/>
                <a:ahLst/>
                <a:cxnLst>
                  <a:cxn ang="0">
                    <a:pos x="0" y="397"/>
                  </a:cxn>
                  <a:cxn ang="0">
                    <a:pos x="74" y="542"/>
                  </a:cxn>
                  <a:cxn ang="0">
                    <a:pos x="158" y="271"/>
                  </a:cxn>
                  <a:cxn ang="0">
                    <a:pos x="74" y="0"/>
                  </a:cxn>
                  <a:cxn ang="0">
                    <a:pos x="0" y="144"/>
                  </a:cxn>
                  <a:cxn ang="0">
                    <a:pos x="26" y="174"/>
                  </a:cxn>
                  <a:cxn ang="0">
                    <a:pos x="74" y="88"/>
                  </a:cxn>
                  <a:cxn ang="0">
                    <a:pos x="130" y="271"/>
                  </a:cxn>
                  <a:cxn ang="0">
                    <a:pos x="74" y="453"/>
                  </a:cxn>
                  <a:cxn ang="0">
                    <a:pos x="26" y="368"/>
                  </a:cxn>
                  <a:cxn ang="0">
                    <a:pos x="0" y="397"/>
                  </a:cxn>
                </a:cxnLst>
                <a:rect l="0" t="0" r="r" b="b"/>
                <a:pathLst>
                  <a:path w="158" h="542">
                    <a:moveTo>
                      <a:pt x="0" y="397"/>
                    </a:moveTo>
                    <a:cubicBezTo>
                      <a:pt x="14" y="483"/>
                      <a:pt x="42" y="542"/>
                      <a:pt x="74" y="542"/>
                    </a:cubicBezTo>
                    <a:cubicBezTo>
                      <a:pt x="120" y="542"/>
                      <a:pt x="158" y="420"/>
                      <a:pt x="158" y="271"/>
                    </a:cubicBezTo>
                    <a:cubicBezTo>
                      <a:pt x="158" y="121"/>
                      <a:pt x="120" y="0"/>
                      <a:pt x="74" y="0"/>
                    </a:cubicBezTo>
                    <a:cubicBezTo>
                      <a:pt x="42" y="0"/>
                      <a:pt x="14" y="58"/>
                      <a:pt x="0" y="144"/>
                    </a:cubicBezTo>
                    <a:cubicBezTo>
                      <a:pt x="10" y="153"/>
                      <a:pt x="18" y="163"/>
                      <a:pt x="26" y="174"/>
                    </a:cubicBezTo>
                    <a:cubicBezTo>
                      <a:pt x="36" y="122"/>
                      <a:pt x="54" y="88"/>
                      <a:pt x="74" y="88"/>
                    </a:cubicBezTo>
                    <a:cubicBezTo>
                      <a:pt x="105" y="88"/>
                      <a:pt x="130" y="170"/>
                      <a:pt x="130" y="271"/>
                    </a:cubicBezTo>
                    <a:cubicBezTo>
                      <a:pt x="130" y="371"/>
                      <a:pt x="105" y="453"/>
                      <a:pt x="74" y="453"/>
                    </a:cubicBezTo>
                    <a:cubicBezTo>
                      <a:pt x="54" y="453"/>
                      <a:pt x="36" y="419"/>
                      <a:pt x="26" y="368"/>
                    </a:cubicBezTo>
                    <a:cubicBezTo>
                      <a:pt x="18" y="378"/>
                      <a:pt x="10" y="388"/>
                      <a:pt x="0" y="39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Freeform 66"/>
              <p:cNvSpPr>
                <a:spLocks/>
              </p:cNvSpPr>
              <p:nvPr/>
            </p:nvSpPr>
            <p:spPr bwMode="auto">
              <a:xfrm>
                <a:off x="4638676" y="706438"/>
                <a:ext cx="26988" cy="96838"/>
              </a:xfrm>
              <a:custGeom>
                <a:avLst/>
                <a:gdLst/>
                <a:ahLst/>
                <a:cxnLst>
                  <a:cxn ang="0">
                    <a:pos x="24" y="189"/>
                  </a:cxn>
                  <a:cxn ang="0">
                    <a:pos x="53" y="95"/>
                  </a:cxn>
                  <a:cxn ang="0">
                    <a:pos x="24" y="0"/>
                  </a:cxn>
                  <a:cxn ang="0">
                    <a:pos x="0" y="39"/>
                  </a:cxn>
                  <a:cxn ang="0">
                    <a:pos x="12" y="95"/>
                  </a:cxn>
                  <a:cxn ang="0">
                    <a:pos x="0" y="150"/>
                  </a:cxn>
                  <a:cxn ang="0">
                    <a:pos x="24" y="189"/>
                  </a:cxn>
                </a:cxnLst>
                <a:rect l="0" t="0" r="r" b="b"/>
                <a:pathLst>
                  <a:path w="53" h="189">
                    <a:moveTo>
                      <a:pt x="24" y="189"/>
                    </a:moveTo>
                    <a:cubicBezTo>
                      <a:pt x="40" y="189"/>
                      <a:pt x="53" y="146"/>
                      <a:pt x="53" y="95"/>
                    </a:cubicBezTo>
                    <a:cubicBezTo>
                      <a:pt x="53" y="43"/>
                      <a:pt x="40" y="0"/>
                      <a:pt x="24" y="0"/>
                    </a:cubicBezTo>
                    <a:cubicBezTo>
                      <a:pt x="14" y="0"/>
                      <a:pt x="6" y="16"/>
                      <a:pt x="0" y="39"/>
                    </a:cubicBezTo>
                    <a:cubicBezTo>
                      <a:pt x="8" y="57"/>
                      <a:pt x="12" y="76"/>
                      <a:pt x="12" y="95"/>
                    </a:cubicBezTo>
                    <a:cubicBezTo>
                      <a:pt x="12" y="114"/>
                      <a:pt x="8" y="132"/>
                      <a:pt x="0" y="150"/>
                    </a:cubicBezTo>
                    <a:cubicBezTo>
                      <a:pt x="6" y="173"/>
                      <a:pt x="14" y="189"/>
                      <a:pt x="24" y="18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3" name="Freeform 67"/>
              <p:cNvSpPr>
                <a:spLocks/>
              </p:cNvSpPr>
              <p:nvPr/>
            </p:nvSpPr>
            <p:spPr bwMode="auto">
              <a:xfrm>
                <a:off x="4240213" y="687388"/>
                <a:ext cx="393700" cy="138113"/>
              </a:xfrm>
              <a:custGeom>
                <a:avLst/>
                <a:gdLst/>
                <a:ahLst/>
                <a:cxnLst>
                  <a:cxn ang="0">
                    <a:pos x="186" y="70"/>
                  </a:cxn>
                  <a:cxn ang="0">
                    <a:pos x="248" y="44"/>
                  </a:cxn>
                  <a:cxn ang="0">
                    <a:pos x="186" y="17"/>
                  </a:cxn>
                  <a:cxn ang="0">
                    <a:pos x="186" y="30"/>
                  </a:cxn>
                  <a:cxn ang="0">
                    <a:pos x="60" y="27"/>
                  </a:cxn>
                  <a:cxn ang="0">
                    <a:pos x="53" y="5"/>
                  </a:cxn>
                  <a:cxn ang="0">
                    <a:pos x="0" y="0"/>
                  </a:cxn>
                  <a:cxn ang="0">
                    <a:pos x="12" y="42"/>
                  </a:cxn>
                  <a:cxn ang="0">
                    <a:pos x="175" y="42"/>
                  </a:cxn>
                  <a:cxn ang="0">
                    <a:pos x="175" y="46"/>
                  </a:cxn>
                  <a:cxn ang="0">
                    <a:pos x="12" y="46"/>
                  </a:cxn>
                  <a:cxn ang="0">
                    <a:pos x="0" y="87"/>
                  </a:cxn>
                  <a:cxn ang="0">
                    <a:pos x="53" y="82"/>
                  </a:cxn>
                  <a:cxn ang="0">
                    <a:pos x="60" y="61"/>
                  </a:cxn>
                  <a:cxn ang="0">
                    <a:pos x="186" y="58"/>
                  </a:cxn>
                  <a:cxn ang="0">
                    <a:pos x="186" y="70"/>
                  </a:cxn>
                </a:cxnLst>
                <a:rect l="0" t="0" r="r" b="b"/>
                <a:pathLst>
                  <a:path w="248" h="87">
                    <a:moveTo>
                      <a:pt x="186" y="70"/>
                    </a:moveTo>
                    <a:lnTo>
                      <a:pt x="248" y="44"/>
                    </a:lnTo>
                    <a:lnTo>
                      <a:pt x="186" y="17"/>
                    </a:lnTo>
                    <a:lnTo>
                      <a:pt x="186" y="30"/>
                    </a:lnTo>
                    <a:lnTo>
                      <a:pt x="60" y="27"/>
                    </a:lnTo>
                    <a:lnTo>
                      <a:pt x="53" y="5"/>
                    </a:lnTo>
                    <a:lnTo>
                      <a:pt x="0" y="0"/>
                    </a:lnTo>
                    <a:lnTo>
                      <a:pt x="12" y="42"/>
                    </a:lnTo>
                    <a:lnTo>
                      <a:pt x="175" y="42"/>
                    </a:lnTo>
                    <a:lnTo>
                      <a:pt x="175" y="46"/>
                    </a:lnTo>
                    <a:lnTo>
                      <a:pt x="12" y="46"/>
                    </a:lnTo>
                    <a:lnTo>
                      <a:pt x="0" y="87"/>
                    </a:lnTo>
                    <a:lnTo>
                      <a:pt x="53" y="82"/>
                    </a:lnTo>
                    <a:lnTo>
                      <a:pt x="60" y="61"/>
                    </a:lnTo>
                    <a:lnTo>
                      <a:pt x="186" y="58"/>
                    </a:lnTo>
                    <a:lnTo>
                      <a:pt x="186" y="7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4" name="Freeform 68"/>
              <p:cNvSpPr>
                <a:spLocks/>
              </p:cNvSpPr>
              <p:nvPr/>
            </p:nvSpPr>
            <p:spPr bwMode="auto">
              <a:xfrm>
                <a:off x="4408488" y="792163"/>
                <a:ext cx="211138" cy="136525"/>
              </a:xfrm>
              <a:custGeom>
                <a:avLst/>
                <a:gdLst/>
                <a:ahLst/>
                <a:cxnLst>
                  <a:cxn ang="0">
                    <a:pos x="97" y="9"/>
                  </a:cxn>
                  <a:cxn ang="0">
                    <a:pos x="100" y="13"/>
                  </a:cxn>
                  <a:cxn ang="0">
                    <a:pos x="35" y="49"/>
                  </a:cxn>
                  <a:cxn ang="0">
                    <a:pos x="28" y="45"/>
                  </a:cxn>
                  <a:cxn ang="0">
                    <a:pos x="0" y="58"/>
                  </a:cxn>
                  <a:cxn ang="0">
                    <a:pos x="14" y="68"/>
                  </a:cxn>
                  <a:cxn ang="0">
                    <a:pos x="96" y="20"/>
                  </a:cxn>
                  <a:cxn ang="0">
                    <a:pos x="97" y="21"/>
                  </a:cxn>
                  <a:cxn ang="0">
                    <a:pos x="14" y="69"/>
                  </a:cxn>
                  <a:cxn ang="0">
                    <a:pos x="16" y="86"/>
                  </a:cxn>
                  <a:cxn ang="0">
                    <a:pos x="42" y="68"/>
                  </a:cxn>
                  <a:cxn ang="0">
                    <a:pos x="41" y="60"/>
                  </a:cxn>
                  <a:cxn ang="0">
                    <a:pos x="105" y="22"/>
                  </a:cxn>
                  <a:cxn ang="0">
                    <a:pos x="107" y="26"/>
                  </a:cxn>
                  <a:cxn ang="0">
                    <a:pos x="133" y="0"/>
                  </a:cxn>
                  <a:cxn ang="0">
                    <a:pos x="97" y="9"/>
                  </a:cxn>
                </a:cxnLst>
                <a:rect l="0" t="0" r="r" b="b"/>
                <a:pathLst>
                  <a:path w="133" h="86">
                    <a:moveTo>
                      <a:pt x="97" y="9"/>
                    </a:moveTo>
                    <a:lnTo>
                      <a:pt x="100" y="13"/>
                    </a:lnTo>
                    <a:lnTo>
                      <a:pt x="35" y="49"/>
                    </a:lnTo>
                    <a:lnTo>
                      <a:pt x="28" y="45"/>
                    </a:lnTo>
                    <a:lnTo>
                      <a:pt x="0" y="58"/>
                    </a:lnTo>
                    <a:lnTo>
                      <a:pt x="14" y="68"/>
                    </a:lnTo>
                    <a:lnTo>
                      <a:pt x="96" y="20"/>
                    </a:lnTo>
                    <a:lnTo>
                      <a:pt x="97" y="21"/>
                    </a:lnTo>
                    <a:lnTo>
                      <a:pt x="14" y="69"/>
                    </a:lnTo>
                    <a:lnTo>
                      <a:pt x="16" y="86"/>
                    </a:lnTo>
                    <a:lnTo>
                      <a:pt x="42" y="68"/>
                    </a:lnTo>
                    <a:lnTo>
                      <a:pt x="41" y="60"/>
                    </a:lnTo>
                    <a:lnTo>
                      <a:pt x="105" y="22"/>
                    </a:lnTo>
                    <a:lnTo>
                      <a:pt x="107" y="26"/>
                    </a:lnTo>
                    <a:lnTo>
                      <a:pt x="133" y="0"/>
                    </a:lnTo>
                    <a:lnTo>
                      <a:pt x="97" y="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5" name="Freeform 69"/>
              <p:cNvSpPr>
                <a:spLocks/>
              </p:cNvSpPr>
              <p:nvPr/>
            </p:nvSpPr>
            <p:spPr bwMode="auto">
              <a:xfrm>
                <a:off x="4406901" y="585788"/>
                <a:ext cx="211138" cy="136525"/>
              </a:xfrm>
              <a:custGeom>
                <a:avLst/>
                <a:gdLst/>
                <a:ahLst/>
                <a:cxnLst>
                  <a:cxn ang="0">
                    <a:pos x="35" y="36"/>
                  </a:cxn>
                  <a:cxn ang="0">
                    <a:pos x="99" y="72"/>
                  </a:cxn>
                  <a:cxn ang="0">
                    <a:pos x="97" y="76"/>
                  </a:cxn>
                  <a:cxn ang="0">
                    <a:pos x="133" y="86"/>
                  </a:cxn>
                  <a:cxn ang="0">
                    <a:pos x="106" y="60"/>
                  </a:cxn>
                  <a:cxn ang="0">
                    <a:pos x="104" y="63"/>
                  </a:cxn>
                  <a:cxn ang="0">
                    <a:pos x="41" y="26"/>
                  </a:cxn>
                  <a:cxn ang="0">
                    <a:pos x="41" y="17"/>
                  </a:cxn>
                  <a:cxn ang="0">
                    <a:pos x="15" y="0"/>
                  </a:cxn>
                  <a:cxn ang="0">
                    <a:pos x="14" y="16"/>
                  </a:cxn>
                  <a:cxn ang="0">
                    <a:pos x="96" y="64"/>
                  </a:cxn>
                  <a:cxn ang="0">
                    <a:pos x="96" y="65"/>
                  </a:cxn>
                  <a:cxn ang="0">
                    <a:pos x="13" y="17"/>
                  </a:cxn>
                  <a:cxn ang="0">
                    <a:pos x="0" y="27"/>
                  </a:cxn>
                  <a:cxn ang="0">
                    <a:pos x="27" y="41"/>
                  </a:cxn>
                  <a:cxn ang="0">
                    <a:pos x="35" y="36"/>
                  </a:cxn>
                </a:cxnLst>
                <a:rect l="0" t="0" r="r" b="b"/>
                <a:pathLst>
                  <a:path w="133" h="86">
                    <a:moveTo>
                      <a:pt x="35" y="36"/>
                    </a:moveTo>
                    <a:lnTo>
                      <a:pt x="99" y="72"/>
                    </a:lnTo>
                    <a:lnTo>
                      <a:pt x="97" y="76"/>
                    </a:lnTo>
                    <a:lnTo>
                      <a:pt x="133" y="86"/>
                    </a:lnTo>
                    <a:lnTo>
                      <a:pt x="106" y="60"/>
                    </a:lnTo>
                    <a:lnTo>
                      <a:pt x="104" y="63"/>
                    </a:lnTo>
                    <a:lnTo>
                      <a:pt x="41" y="26"/>
                    </a:lnTo>
                    <a:lnTo>
                      <a:pt x="41" y="17"/>
                    </a:lnTo>
                    <a:lnTo>
                      <a:pt x="15" y="0"/>
                    </a:lnTo>
                    <a:lnTo>
                      <a:pt x="14" y="16"/>
                    </a:lnTo>
                    <a:lnTo>
                      <a:pt x="96" y="64"/>
                    </a:lnTo>
                    <a:lnTo>
                      <a:pt x="96" y="65"/>
                    </a:lnTo>
                    <a:lnTo>
                      <a:pt x="13" y="17"/>
                    </a:lnTo>
                    <a:lnTo>
                      <a:pt x="0" y="27"/>
                    </a:lnTo>
                    <a:lnTo>
                      <a:pt x="27" y="41"/>
                    </a:lnTo>
                    <a:lnTo>
                      <a:pt x="35" y="36"/>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sp>
        <p:nvSpPr>
          <p:cNvPr id="46" name="TextBox 45"/>
          <p:cNvSpPr txBox="1"/>
          <p:nvPr/>
        </p:nvSpPr>
        <p:spPr>
          <a:xfrm>
            <a:off x="3345667" y="1348237"/>
            <a:ext cx="585417" cy="523220"/>
          </a:xfrm>
          <a:prstGeom prst="rect">
            <a:avLst/>
          </a:prstGeom>
          <a:noFill/>
        </p:spPr>
        <p:txBody>
          <a:bodyPr wrap="none" rtlCol="0">
            <a:spAutoFit/>
          </a:bodyPr>
          <a:lstStyle/>
          <a:p>
            <a:pPr algn="ctr"/>
            <a:r>
              <a:rPr lang="en-US" sz="2800" dirty="0">
                <a:solidFill>
                  <a:schemeClr val="bg1"/>
                </a:solidFill>
                <a:latin typeface="Lato"/>
              </a:rPr>
              <a:t>01</a:t>
            </a:r>
          </a:p>
        </p:txBody>
      </p:sp>
      <p:sp>
        <p:nvSpPr>
          <p:cNvPr id="47" name="TextBox 46"/>
          <p:cNvSpPr txBox="1"/>
          <p:nvPr/>
        </p:nvSpPr>
        <p:spPr>
          <a:xfrm>
            <a:off x="4876495" y="2929430"/>
            <a:ext cx="585417" cy="523220"/>
          </a:xfrm>
          <a:prstGeom prst="rect">
            <a:avLst/>
          </a:prstGeom>
          <a:noFill/>
        </p:spPr>
        <p:txBody>
          <a:bodyPr wrap="none" rtlCol="0">
            <a:spAutoFit/>
          </a:bodyPr>
          <a:lstStyle/>
          <a:p>
            <a:pPr algn="ctr"/>
            <a:r>
              <a:rPr lang="en-US" sz="2800" dirty="0">
                <a:solidFill>
                  <a:schemeClr val="bg1"/>
                </a:solidFill>
                <a:latin typeface="Lato"/>
              </a:rPr>
              <a:t>02</a:t>
            </a:r>
          </a:p>
        </p:txBody>
      </p:sp>
      <p:sp>
        <p:nvSpPr>
          <p:cNvPr id="48" name="TextBox 47"/>
          <p:cNvSpPr txBox="1"/>
          <p:nvPr/>
        </p:nvSpPr>
        <p:spPr>
          <a:xfrm>
            <a:off x="3297485" y="4406570"/>
            <a:ext cx="585417" cy="523220"/>
          </a:xfrm>
          <a:prstGeom prst="rect">
            <a:avLst/>
          </a:prstGeom>
          <a:noFill/>
        </p:spPr>
        <p:txBody>
          <a:bodyPr wrap="none" rtlCol="0">
            <a:spAutoFit/>
          </a:bodyPr>
          <a:lstStyle/>
          <a:p>
            <a:pPr algn="ctr"/>
            <a:r>
              <a:rPr lang="en-US" sz="2800" dirty="0">
                <a:solidFill>
                  <a:schemeClr val="bg1"/>
                </a:solidFill>
                <a:latin typeface="Lato"/>
              </a:rPr>
              <a:t>03</a:t>
            </a:r>
          </a:p>
        </p:txBody>
      </p:sp>
      <p:sp>
        <p:nvSpPr>
          <p:cNvPr id="49" name="TextBox 48"/>
          <p:cNvSpPr txBox="1"/>
          <p:nvPr/>
        </p:nvSpPr>
        <p:spPr>
          <a:xfrm>
            <a:off x="1806559" y="2866997"/>
            <a:ext cx="585417" cy="523220"/>
          </a:xfrm>
          <a:prstGeom prst="rect">
            <a:avLst/>
          </a:prstGeom>
          <a:noFill/>
        </p:spPr>
        <p:txBody>
          <a:bodyPr wrap="none" rtlCol="0">
            <a:spAutoFit/>
          </a:bodyPr>
          <a:lstStyle/>
          <a:p>
            <a:pPr algn="ctr"/>
            <a:r>
              <a:rPr lang="en-US" sz="2800" dirty="0">
                <a:solidFill>
                  <a:schemeClr val="bg1"/>
                </a:solidFill>
                <a:latin typeface="Lato"/>
              </a:rPr>
              <a:t>04</a:t>
            </a:r>
          </a:p>
        </p:txBody>
      </p:sp>
      <p:sp>
        <p:nvSpPr>
          <p:cNvPr id="77" name="TextBox 76"/>
          <p:cNvSpPr txBox="1"/>
          <p:nvPr/>
        </p:nvSpPr>
        <p:spPr>
          <a:xfrm>
            <a:off x="6066251" y="429699"/>
            <a:ext cx="5508978" cy="769441"/>
          </a:xfrm>
          <a:prstGeom prst="rect">
            <a:avLst/>
          </a:prstGeom>
          <a:noFill/>
        </p:spPr>
        <p:txBody>
          <a:bodyPr wrap="square" rtlCol="0">
            <a:spAutoFit/>
          </a:bodyPr>
          <a:lstStyle/>
          <a:p>
            <a:pPr algn="ctr"/>
            <a:r>
              <a:rPr lang="ko-KR" altLang="en-US" sz="4400" b="1" dirty="0">
                <a:solidFill>
                  <a:schemeClr val="bg1"/>
                </a:solidFill>
                <a:latin typeface="Candara" panose="020E0502030303020204" pitchFamily="34" charset="0"/>
              </a:rPr>
              <a:t>목차</a:t>
            </a:r>
            <a:endParaRPr lang="en-US" sz="4400" b="1" dirty="0">
              <a:solidFill>
                <a:schemeClr val="bg1"/>
              </a:solidFill>
              <a:latin typeface="Candara" panose="020E0502030303020204" pitchFamily="34" charset="0"/>
            </a:endParaRPr>
          </a:p>
        </p:txBody>
      </p:sp>
      <p:sp>
        <p:nvSpPr>
          <p:cNvPr id="92" name="Oval 10"/>
          <p:cNvSpPr>
            <a:spLocks noChangeAspect="1" noChangeArrowheads="1"/>
          </p:cNvSpPr>
          <p:nvPr/>
        </p:nvSpPr>
        <p:spPr bwMode="auto">
          <a:xfrm rot="16200000" flipH="1">
            <a:off x="7116007" y="2142118"/>
            <a:ext cx="888742" cy="914400"/>
          </a:xfrm>
          <a:prstGeom prst="ellipse">
            <a:avLst/>
          </a:prstGeom>
          <a:solidFill>
            <a:srgbClr val="EF3425"/>
          </a:solidFill>
          <a:ln w="57150">
            <a:solidFill>
              <a:schemeClr val="bg1"/>
            </a:solidFill>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dirty="0"/>
          </a:p>
        </p:txBody>
      </p:sp>
      <p:sp>
        <p:nvSpPr>
          <p:cNvPr id="93" name="Oval 10"/>
          <p:cNvSpPr>
            <a:spLocks noChangeAspect="1" noChangeArrowheads="1"/>
          </p:cNvSpPr>
          <p:nvPr/>
        </p:nvSpPr>
        <p:spPr bwMode="auto">
          <a:xfrm rot="5400000">
            <a:off x="7098617" y="3275157"/>
            <a:ext cx="888742" cy="914400"/>
          </a:xfrm>
          <a:prstGeom prst="ellipse">
            <a:avLst/>
          </a:prstGeom>
          <a:solidFill>
            <a:srgbClr val="8397B1"/>
          </a:solidFill>
          <a:ln w="57150">
            <a:solidFill>
              <a:schemeClr val="bg1"/>
            </a:solidFill>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94" name="Oval 10"/>
          <p:cNvSpPr>
            <a:spLocks noChangeAspect="1" noChangeArrowheads="1"/>
          </p:cNvSpPr>
          <p:nvPr/>
        </p:nvSpPr>
        <p:spPr bwMode="auto">
          <a:xfrm rot="5400000" flipH="1" flipV="1">
            <a:off x="7116007" y="4413664"/>
            <a:ext cx="888742" cy="914400"/>
          </a:xfrm>
          <a:prstGeom prst="ellipse">
            <a:avLst/>
          </a:prstGeom>
          <a:solidFill>
            <a:srgbClr val="44546B"/>
          </a:solidFill>
          <a:ln w="57150">
            <a:solidFill>
              <a:schemeClr val="bg1"/>
            </a:solidFill>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95" name="Oval 10"/>
          <p:cNvSpPr>
            <a:spLocks noChangeAspect="1" noChangeArrowheads="1"/>
          </p:cNvSpPr>
          <p:nvPr/>
        </p:nvSpPr>
        <p:spPr bwMode="auto">
          <a:xfrm rot="16200000" flipV="1">
            <a:off x="7098617" y="5552172"/>
            <a:ext cx="888742" cy="914400"/>
          </a:xfrm>
          <a:prstGeom prst="ellipse">
            <a:avLst/>
          </a:prstGeom>
          <a:solidFill>
            <a:srgbClr val="62768F"/>
          </a:solidFill>
          <a:ln w="57150">
            <a:solidFill>
              <a:schemeClr val="bg1"/>
            </a:solidFill>
            <a:round/>
            <a:headEnd/>
            <a:tailEnd/>
          </a:ln>
          <a:effectLst>
            <a:outerShdw blurRad="63500" sx="102000" sy="102000" algn="c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96" name="Freeform 37"/>
          <p:cNvSpPr>
            <a:spLocks noChangeAspect="1" noEditPoints="1"/>
          </p:cNvSpPr>
          <p:nvPr/>
        </p:nvSpPr>
        <p:spPr bwMode="auto">
          <a:xfrm>
            <a:off x="7337741" y="2356999"/>
            <a:ext cx="415636" cy="457200"/>
          </a:xfrm>
          <a:custGeom>
            <a:avLst/>
            <a:gdLst>
              <a:gd name="T0" fmla="*/ 90 w 110"/>
              <a:gd name="T1" fmla="*/ 25 h 121"/>
              <a:gd name="T2" fmla="*/ 78 w 110"/>
              <a:gd name="T3" fmla="*/ 37 h 121"/>
              <a:gd name="T4" fmla="*/ 90 w 110"/>
              <a:gd name="T5" fmla="*/ 50 h 121"/>
              <a:gd name="T6" fmla="*/ 102 w 110"/>
              <a:gd name="T7" fmla="*/ 37 h 121"/>
              <a:gd name="T8" fmla="*/ 90 w 110"/>
              <a:gd name="T9" fmla="*/ 25 h 121"/>
              <a:gd name="T10" fmla="*/ 26 w 110"/>
              <a:gd name="T11" fmla="*/ 121 h 121"/>
              <a:gd name="T12" fmla="*/ 84 w 110"/>
              <a:gd name="T13" fmla="*/ 121 h 121"/>
              <a:gd name="T14" fmla="*/ 84 w 110"/>
              <a:gd name="T15" fmla="*/ 70 h 121"/>
              <a:gd name="T16" fmla="*/ 55 w 110"/>
              <a:gd name="T17" fmla="*/ 41 h 121"/>
              <a:gd name="T18" fmla="*/ 26 w 110"/>
              <a:gd name="T19" fmla="*/ 70 h 121"/>
              <a:gd name="T20" fmla="*/ 26 w 110"/>
              <a:gd name="T21" fmla="*/ 121 h 121"/>
              <a:gd name="T22" fmla="*/ 21 w 110"/>
              <a:gd name="T23" fmla="*/ 70 h 121"/>
              <a:gd name="T24" fmla="*/ 21 w 110"/>
              <a:gd name="T25" fmla="*/ 110 h 121"/>
              <a:gd name="T26" fmla="*/ 0 w 110"/>
              <a:gd name="T27" fmla="*/ 110 h 121"/>
              <a:gd name="T28" fmla="*/ 0 w 110"/>
              <a:gd name="T29" fmla="*/ 74 h 121"/>
              <a:gd name="T30" fmla="*/ 20 w 110"/>
              <a:gd name="T31" fmla="*/ 54 h 121"/>
              <a:gd name="T32" fmla="*/ 25 w 110"/>
              <a:gd name="T33" fmla="*/ 55 h 121"/>
              <a:gd name="T34" fmla="*/ 21 w 110"/>
              <a:gd name="T35" fmla="*/ 70 h 121"/>
              <a:gd name="T36" fmla="*/ 110 w 110"/>
              <a:gd name="T37" fmla="*/ 110 h 121"/>
              <a:gd name="T38" fmla="*/ 88 w 110"/>
              <a:gd name="T39" fmla="*/ 110 h 121"/>
              <a:gd name="T40" fmla="*/ 88 w 110"/>
              <a:gd name="T41" fmla="*/ 70 h 121"/>
              <a:gd name="T42" fmla="*/ 84 w 110"/>
              <a:gd name="T43" fmla="*/ 55 h 121"/>
              <a:gd name="T44" fmla="*/ 90 w 110"/>
              <a:gd name="T45" fmla="*/ 54 h 121"/>
              <a:gd name="T46" fmla="*/ 110 w 110"/>
              <a:gd name="T47" fmla="*/ 74 h 121"/>
              <a:gd name="T48" fmla="*/ 110 w 110"/>
              <a:gd name="T49" fmla="*/ 110 h 121"/>
              <a:gd name="T50" fmla="*/ 55 w 110"/>
              <a:gd name="T51" fmla="*/ 0 h 121"/>
              <a:gd name="T52" fmla="*/ 36 w 110"/>
              <a:gd name="T53" fmla="*/ 18 h 121"/>
              <a:gd name="T54" fmla="*/ 55 w 110"/>
              <a:gd name="T55" fmla="*/ 37 h 121"/>
              <a:gd name="T56" fmla="*/ 73 w 110"/>
              <a:gd name="T57" fmla="*/ 18 h 121"/>
              <a:gd name="T58" fmla="*/ 55 w 110"/>
              <a:gd name="T59" fmla="*/ 0 h 121"/>
              <a:gd name="T60" fmla="*/ 20 w 110"/>
              <a:gd name="T61" fmla="*/ 25 h 121"/>
              <a:gd name="T62" fmla="*/ 7 w 110"/>
              <a:gd name="T63" fmla="*/ 37 h 121"/>
              <a:gd name="T64" fmla="*/ 20 w 110"/>
              <a:gd name="T65" fmla="*/ 50 h 121"/>
              <a:gd name="T66" fmla="*/ 32 w 110"/>
              <a:gd name="T67" fmla="*/ 37 h 121"/>
              <a:gd name="T68" fmla="*/ 20 w 110"/>
              <a:gd name="T69" fmla="*/ 2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21">
                <a:moveTo>
                  <a:pt x="90" y="25"/>
                </a:moveTo>
                <a:cubicBezTo>
                  <a:pt x="83" y="25"/>
                  <a:pt x="78" y="30"/>
                  <a:pt x="78" y="37"/>
                </a:cubicBezTo>
                <a:cubicBezTo>
                  <a:pt x="78" y="44"/>
                  <a:pt x="83" y="50"/>
                  <a:pt x="90" y="50"/>
                </a:cubicBezTo>
                <a:cubicBezTo>
                  <a:pt x="97" y="50"/>
                  <a:pt x="102" y="44"/>
                  <a:pt x="102" y="37"/>
                </a:cubicBezTo>
                <a:cubicBezTo>
                  <a:pt x="102" y="30"/>
                  <a:pt x="97" y="25"/>
                  <a:pt x="90" y="25"/>
                </a:cubicBezTo>
                <a:close/>
                <a:moveTo>
                  <a:pt x="26" y="121"/>
                </a:moveTo>
                <a:cubicBezTo>
                  <a:pt x="84" y="121"/>
                  <a:pt x="84" y="121"/>
                  <a:pt x="84" y="121"/>
                </a:cubicBezTo>
                <a:cubicBezTo>
                  <a:pt x="84" y="70"/>
                  <a:pt x="84" y="70"/>
                  <a:pt x="84" y="70"/>
                </a:cubicBezTo>
                <a:cubicBezTo>
                  <a:pt x="84" y="54"/>
                  <a:pt x="71" y="41"/>
                  <a:pt x="55" y="41"/>
                </a:cubicBezTo>
                <a:cubicBezTo>
                  <a:pt x="39" y="41"/>
                  <a:pt x="26" y="54"/>
                  <a:pt x="26" y="70"/>
                </a:cubicBezTo>
                <a:cubicBezTo>
                  <a:pt x="26" y="121"/>
                  <a:pt x="26" y="121"/>
                  <a:pt x="26" y="121"/>
                </a:cubicBezTo>
                <a:close/>
                <a:moveTo>
                  <a:pt x="21" y="70"/>
                </a:moveTo>
                <a:cubicBezTo>
                  <a:pt x="21" y="110"/>
                  <a:pt x="21" y="110"/>
                  <a:pt x="21" y="110"/>
                </a:cubicBezTo>
                <a:cubicBezTo>
                  <a:pt x="0" y="110"/>
                  <a:pt x="0" y="110"/>
                  <a:pt x="0" y="110"/>
                </a:cubicBezTo>
                <a:cubicBezTo>
                  <a:pt x="0" y="74"/>
                  <a:pt x="0" y="74"/>
                  <a:pt x="0" y="74"/>
                </a:cubicBezTo>
                <a:cubicBezTo>
                  <a:pt x="0" y="63"/>
                  <a:pt x="9" y="54"/>
                  <a:pt x="20" y="54"/>
                </a:cubicBezTo>
                <a:cubicBezTo>
                  <a:pt x="22" y="54"/>
                  <a:pt x="23" y="55"/>
                  <a:pt x="25" y="55"/>
                </a:cubicBezTo>
                <a:cubicBezTo>
                  <a:pt x="23" y="60"/>
                  <a:pt x="21" y="65"/>
                  <a:pt x="21" y="70"/>
                </a:cubicBezTo>
                <a:close/>
                <a:moveTo>
                  <a:pt x="110" y="110"/>
                </a:moveTo>
                <a:cubicBezTo>
                  <a:pt x="88" y="110"/>
                  <a:pt x="88" y="110"/>
                  <a:pt x="88" y="110"/>
                </a:cubicBezTo>
                <a:cubicBezTo>
                  <a:pt x="88" y="70"/>
                  <a:pt x="88" y="70"/>
                  <a:pt x="88" y="70"/>
                </a:cubicBezTo>
                <a:cubicBezTo>
                  <a:pt x="88" y="65"/>
                  <a:pt x="87" y="60"/>
                  <a:pt x="84" y="55"/>
                </a:cubicBezTo>
                <a:cubicBezTo>
                  <a:pt x="86" y="55"/>
                  <a:pt x="88" y="54"/>
                  <a:pt x="90" y="54"/>
                </a:cubicBezTo>
                <a:cubicBezTo>
                  <a:pt x="101" y="54"/>
                  <a:pt x="110" y="63"/>
                  <a:pt x="110" y="74"/>
                </a:cubicBezTo>
                <a:cubicBezTo>
                  <a:pt x="110" y="110"/>
                  <a:pt x="110" y="110"/>
                  <a:pt x="110" y="110"/>
                </a:cubicBezTo>
                <a:close/>
                <a:moveTo>
                  <a:pt x="55" y="0"/>
                </a:moveTo>
                <a:cubicBezTo>
                  <a:pt x="45" y="0"/>
                  <a:pt x="36" y="8"/>
                  <a:pt x="36" y="18"/>
                </a:cubicBezTo>
                <a:cubicBezTo>
                  <a:pt x="36" y="28"/>
                  <a:pt x="45" y="37"/>
                  <a:pt x="55" y="37"/>
                </a:cubicBezTo>
                <a:cubicBezTo>
                  <a:pt x="65" y="37"/>
                  <a:pt x="73" y="28"/>
                  <a:pt x="73" y="18"/>
                </a:cubicBezTo>
                <a:cubicBezTo>
                  <a:pt x="73" y="8"/>
                  <a:pt x="65" y="0"/>
                  <a:pt x="55" y="0"/>
                </a:cubicBezTo>
                <a:close/>
                <a:moveTo>
                  <a:pt x="20" y="25"/>
                </a:moveTo>
                <a:cubicBezTo>
                  <a:pt x="13" y="25"/>
                  <a:pt x="7" y="30"/>
                  <a:pt x="7" y="37"/>
                </a:cubicBezTo>
                <a:cubicBezTo>
                  <a:pt x="7" y="44"/>
                  <a:pt x="13" y="50"/>
                  <a:pt x="20" y="50"/>
                </a:cubicBezTo>
                <a:cubicBezTo>
                  <a:pt x="26" y="50"/>
                  <a:pt x="32" y="44"/>
                  <a:pt x="32" y="37"/>
                </a:cubicBezTo>
                <a:cubicBezTo>
                  <a:pt x="32" y="30"/>
                  <a:pt x="26" y="25"/>
                  <a:pt x="20" y="25"/>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7" name="Freeform 172"/>
          <p:cNvSpPr>
            <a:spLocks noChangeAspect="1" noEditPoints="1"/>
          </p:cNvSpPr>
          <p:nvPr/>
        </p:nvSpPr>
        <p:spPr bwMode="auto">
          <a:xfrm>
            <a:off x="7357456" y="5753672"/>
            <a:ext cx="332509" cy="457200"/>
          </a:xfrm>
          <a:custGeom>
            <a:avLst/>
            <a:gdLst>
              <a:gd name="T0" fmla="*/ 67 w 88"/>
              <a:gd name="T1" fmla="*/ 53 h 121"/>
              <a:gd name="T2" fmla="*/ 21 w 88"/>
              <a:gd name="T3" fmla="*/ 53 h 121"/>
              <a:gd name="T4" fmla="*/ 21 w 88"/>
              <a:gd name="T5" fmla="*/ 37 h 121"/>
              <a:gd name="T6" fmla="*/ 44 w 88"/>
              <a:gd name="T7" fmla="*/ 14 h 121"/>
              <a:gd name="T8" fmla="*/ 67 w 88"/>
              <a:gd name="T9" fmla="*/ 37 h 121"/>
              <a:gd name="T10" fmla="*/ 67 w 88"/>
              <a:gd name="T11" fmla="*/ 53 h 121"/>
              <a:gd name="T12" fmla="*/ 52 w 88"/>
              <a:gd name="T13" fmla="*/ 89 h 121"/>
              <a:gd name="T14" fmla="*/ 52 w 88"/>
              <a:gd name="T15" fmla="*/ 103 h 121"/>
              <a:gd name="T16" fmla="*/ 46 w 88"/>
              <a:gd name="T17" fmla="*/ 110 h 121"/>
              <a:gd name="T18" fmla="*/ 39 w 88"/>
              <a:gd name="T19" fmla="*/ 103 h 121"/>
              <a:gd name="T20" fmla="*/ 39 w 88"/>
              <a:gd name="T21" fmla="*/ 89 h 121"/>
              <a:gd name="T22" fmla="*/ 35 w 88"/>
              <a:gd name="T23" fmla="*/ 80 h 121"/>
              <a:gd name="T24" fmla="*/ 46 w 88"/>
              <a:gd name="T25" fmla="*/ 70 h 121"/>
              <a:gd name="T26" fmla="*/ 56 w 88"/>
              <a:gd name="T27" fmla="*/ 80 h 121"/>
              <a:gd name="T28" fmla="*/ 52 w 88"/>
              <a:gd name="T29" fmla="*/ 89 h 121"/>
              <a:gd name="T30" fmla="*/ 81 w 88"/>
              <a:gd name="T31" fmla="*/ 53 h 121"/>
              <a:gd name="T32" fmla="*/ 81 w 88"/>
              <a:gd name="T33" fmla="*/ 37 h 121"/>
              <a:gd name="T34" fmla="*/ 44 w 88"/>
              <a:gd name="T35" fmla="*/ 0 h 121"/>
              <a:gd name="T36" fmla="*/ 7 w 88"/>
              <a:gd name="T37" fmla="*/ 37 h 121"/>
              <a:gd name="T38" fmla="*/ 7 w 88"/>
              <a:gd name="T39" fmla="*/ 53 h 121"/>
              <a:gd name="T40" fmla="*/ 0 w 88"/>
              <a:gd name="T41" fmla="*/ 53 h 121"/>
              <a:gd name="T42" fmla="*/ 0 w 88"/>
              <a:gd name="T43" fmla="*/ 121 h 121"/>
              <a:gd name="T44" fmla="*/ 88 w 88"/>
              <a:gd name="T45" fmla="*/ 121 h 121"/>
              <a:gd name="T46" fmla="*/ 88 w 88"/>
              <a:gd name="T47" fmla="*/ 53 h 121"/>
              <a:gd name="T48" fmla="*/ 81 w 88"/>
              <a:gd name="T49" fmla="*/ 5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121">
                <a:moveTo>
                  <a:pt x="67" y="53"/>
                </a:moveTo>
                <a:cubicBezTo>
                  <a:pt x="21" y="53"/>
                  <a:pt x="21" y="53"/>
                  <a:pt x="21" y="53"/>
                </a:cubicBezTo>
                <a:cubicBezTo>
                  <a:pt x="21" y="37"/>
                  <a:pt x="21" y="37"/>
                  <a:pt x="21" y="37"/>
                </a:cubicBezTo>
                <a:cubicBezTo>
                  <a:pt x="21" y="24"/>
                  <a:pt x="31" y="14"/>
                  <a:pt x="44" y="14"/>
                </a:cubicBezTo>
                <a:cubicBezTo>
                  <a:pt x="57" y="14"/>
                  <a:pt x="67" y="24"/>
                  <a:pt x="67" y="37"/>
                </a:cubicBezTo>
                <a:cubicBezTo>
                  <a:pt x="67" y="53"/>
                  <a:pt x="67" y="53"/>
                  <a:pt x="67" y="53"/>
                </a:cubicBezTo>
                <a:close/>
                <a:moveTo>
                  <a:pt x="52" y="89"/>
                </a:moveTo>
                <a:cubicBezTo>
                  <a:pt x="52" y="103"/>
                  <a:pt x="52" y="103"/>
                  <a:pt x="52" y="103"/>
                </a:cubicBezTo>
                <a:cubicBezTo>
                  <a:pt x="52" y="107"/>
                  <a:pt x="49" y="110"/>
                  <a:pt x="46" y="110"/>
                </a:cubicBezTo>
                <a:cubicBezTo>
                  <a:pt x="42" y="110"/>
                  <a:pt x="39" y="107"/>
                  <a:pt x="39" y="103"/>
                </a:cubicBezTo>
                <a:cubicBezTo>
                  <a:pt x="39" y="89"/>
                  <a:pt x="39" y="89"/>
                  <a:pt x="39" y="89"/>
                </a:cubicBezTo>
                <a:cubicBezTo>
                  <a:pt x="37" y="87"/>
                  <a:pt x="35" y="84"/>
                  <a:pt x="35" y="80"/>
                </a:cubicBezTo>
                <a:cubicBezTo>
                  <a:pt x="35" y="74"/>
                  <a:pt x="40" y="70"/>
                  <a:pt x="46" y="70"/>
                </a:cubicBezTo>
                <a:cubicBezTo>
                  <a:pt x="52" y="70"/>
                  <a:pt x="56" y="74"/>
                  <a:pt x="56" y="80"/>
                </a:cubicBezTo>
                <a:cubicBezTo>
                  <a:pt x="56" y="84"/>
                  <a:pt x="55" y="87"/>
                  <a:pt x="52" y="89"/>
                </a:cubicBezTo>
                <a:close/>
                <a:moveTo>
                  <a:pt x="81" y="53"/>
                </a:moveTo>
                <a:cubicBezTo>
                  <a:pt x="81" y="37"/>
                  <a:pt x="81" y="37"/>
                  <a:pt x="81" y="37"/>
                </a:cubicBezTo>
                <a:cubicBezTo>
                  <a:pt x="81" y="17"/>
                  <a:pt x="64" y="0"/>
                  <a:pt x="44" y="0"/>
                </a:cubicBezTo>
                <a:cubicBezTo>
                  <a:pt x="24" y="0"/>
                  <a:pt x="7" y="17"/>
                  <a:pt x="7" y="37"/>
                </a:cubicBezTo>
                <a:cubicBezTo>
                  <a:pt x="7" y="53"/>
                  <a:pt x="7" y="53"/>
                  <a:pt x="7" y="53"/>
                </a:cubicBezTo>
                <a:cubicBezTo>
                  <a:pt x="0" y="53"/>
                  <a:pt x="0" y="53"/>
                  <a:pt x="0" y="53"/>
                </a:cubicBezTo>
                <a:cubicBezTo>
                  <a:pt x="0" y="121"/>
                  <a:pt x="0" y="121"/>
                  <a:pt x="0" y="121"/>
                </a:cubicBezTo>
                <a:cubicBezTo>
                  <a:pt x="88" y="121"/>
                  <a:pt x="88" y="121"/>
                  <a:pt x="88" y="121"/>
                </a:cubicBezTo>
                <a:cubicBezTo>
                  <a:pt x="88" y="53"/>
                  <a:pt x="88" y="53"/>
                  <a:pt x="88" y="53"/>
                </a:cubicBezTo>
                <a:cubicBezTo>
                  <a:pt x="81" y="53"/>
                  <a:pt x="81" y="53"/>
                  <a:pt x="81" y="53"/>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98" name="Group 97"/>
          <p:cNvGrpSpPr>
            <a:grpSpLocks noChangeAspect="1"/>
          </p:cNvGrpSpPr>
          <p:nvPr/>
        </p:nvGrpSpPr>
        <p:grpSpPr>
          <a:xfrm>
            <a:off x="7313724" y="4631002"/>
            <a:ext cx="457200" cy="457200"/>
            <a:chOff x="3878263" y="2220913"/>
            <a:chExt cx="547687" cy="547687"/>
          </a:xfrm>
          <a:solidFill>
            <a:schemeClr val="bg1"/>
          </a:solidFill>
          <a:effectLst>
            <a:outerShdw blurRad="50800" dist="38100" dir="2700000" algn="tl" rotWithShape="0">
              <a:prstClr val="black">
                <a:alpha val="40000"/>
              </a:prstClr>
            </a:outerShdw>
          </a:effectLst>
        </p:grpSpPr>
        <p:sp>
          <p:nvSpPr>
            <p:cNvPr id="99" name="Freeform 14"/>
            <p:cNvSpPr>
              <a:spLocks/>
            </p:cNvSpPr>
            <p:nvPr/>
          </p:nvSpPr>
          <p:spPr bwMode="auto">
            <a:xfrm>
              <a:off x="4035425" y="2376488"/>
              <a:ext cx="115887" cy="130175"/>
            </a:xfrm>
            <a:custGeom>
              <a:avLst/>
              <a:gdLst/>
              <a:ahLst/>
              <a:cxnLst>
                <a:cxn ang="0">
                  <a:pos x="73" y="63"/>
                </a:cxn>
                <a:cxn ang="0">
                  <a:pos x="53" y="82"/>
                </a:cxn>
                <a:cxn ang="0">
                  <a:pos x="0" y="18"/>
                </a:cxn>
                <a:cxn ang="0">
                  <a:pos x="1" y="0"/>
                </a:cxn>
                <a:cxn ang="0">
                  <a:pos x="21" y="0"/>
                </a:cxn>
                <a:cxn ang="0">
                  <a:pos x="73" y="63"/>
                </a:cxn>
              </a:cxnLst>
              <a:rect l="0" t="0" r="r" b="b"/>
              <a:pathLst>
                <a:path w="73" h="82">
                  <a:moveTo>
                    <a:pt x="73" y="63"/>
                  </a:moveTo>
                  <a:lnTo>
                    <a:pt x="53" y="82"/>
                  </a:lnTo>
                  <a:lnTo>
                    <a:pt x="0" y="18"/>
                  </a:lnTo>
                  <a:lnTo>
                    <a:pt x="1" y="0"/>
                  </a:lnTo>
                  <a:lnTo>
                    <a:pt x="21" y="0"/>
                  </a:lnTo>
                  <a:lnTo>
                    <a:pt x="73" y="6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0" name="Freeform 15"/>
            <p:cNvSpPr>
              <a:spLocks/>
            </p:cNvSpPr>
            <p:nvPr/>
          </p:nvSpPr>
          <p:spPr bwMode="auto">
            <a:xfrm>
              <a:off x="4165600" y="2424113"/>
              <a:ext cx="149225" cy="87312"/>
            </a:xfrm>
            <a:custGeom>
              <a:avLst/>
              <a:gdLst/>
              <a:ahLst/>
              <a:cxnLst>
                <a:cxn ang="0">
                  <a:pos x="10" y="55"/>
                </a:cxn>
                <a:cxn ang="0">
                  <a:pos x="0" y="30"/>
                </a:cxn>
                <a:cxn ang="0">
                  <a:pos x="77" y="0"/>
                </a:cxn>
                <a:cxn ang="0">
                  <a:pos x="94" y="8"/>
                </a:cxn>
                <a:cxn ang="0">
                  <a:pos x="87" y="27"/>
                </a:cxn>
                <a:cxn ang="0">
                  <a:pos x="10" y="55"/>
                </a:cxn>
              </a:cxnLst>
              <a:rect l="0" t="0" r="r" b="b"/>
              <a:pathLst>
                <a:path w="94" h="55">
                  <a:moveTo>
                    <a:pt x="10" y="55"/>
                  </a:moveTo>
                  <a:lnTo>
                    <a:pt x="0" y="30"/>
                  </a:lnTo>
                  <a:lnTo>
                    <a:pt x="77" y="0"/>
                  </a:lnTo>
                  <a:lnTo>
                    <a:pt x="94" y="8"/>
                  </a:lnTo>
                  <a:lnTo>
                    <a:pt x="87" y="27"/>
                  </a:lnTo>
                  <a:lnTo>
                    <a:pt x="10" y="5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1" name="Freeform 16"/>
            <p:cNvSpPr>
              <a:spLocks noEditPoints="1"/>
            </p:cNvSpPr>
            <p:nvPr/>
          </p:nvSpPr>
          <p:spPr bwMode="auto">
            <a:xfrm>
              <a:off x="3878263" y="2220913"/>
              <a:ext cx="547687" cy="547687"/>
            </a:xfrm>
            <a:custGeom>
              <a:avLst/>
              <a:gdLst/>
              <a:ahLst/>
              <a:cxnLst>
                <a:cxn ang="0">
                  <a:pos x="103" y="206"/>
                </a:cxn>
                <a:cxn ang="0">
                  <a:pos x="0" y="103"/>
                </a:cxn>
                <a:cxn ang="0">
                  <a:pos x="103" y="0"/>
                </a:cxn>
                <a:cxn ang="0">
                  <a:pos x="206" y="103"/>
                </a:cxn>
                <a:cxn ang="0">
                  <a:pos x="103" y="206"/>
                </a:cxn>
                <a:cxn ang="0">
                  <a:pos x="103" y="22"/>
                </a:cxn>
                <a:cxn ang="0">
                  <a:pos x="22" y="103"/>
                </a:cxn>
                <a:cxn ang="0">
                  <a:pos x="103" y="184"/>
                </a:cxn>
                <a:cxn ang="0">
                  <a:pos x="184" y="103"/>
                </a:cxn>
                <a:cxn ang="0">
                  <a:pos x="103" y="22"/>
                </a:cxn>
              </a:cxnLst>
              <a:rect l="0" t="0" r="r" b="b"/>
              <a:pathLst>
                <a:path w="206" h="206">
                  <a:moveTo>
                    <a:pt x="103" y="206"/>
                  </a:moveTo>
                  <a:cubicBezTo>
                    <a:pt x="46" y="206"/>
                    <a:pt x="0" y="160"/>
                    <a:pt x="0" y="103"/>
                  </a:cubicBezTo>
                  <a:cubicBezTo>
                    <a:pt x="0" y="46"/>
                    <a:pt x="46" y="0"/>
                    <a:pt x="103" y="0"/>
                  </a:cubicBezTo>
                  <a:cubicBezTo>
                    <a:pt x="160" y="0"/>
                    <a:pt x="206" y="46"/>
                    <a:pt x="206" y="103"/>
                  </a:cubicBezTo>
                  <a:cubicBezTo>
                    <a:pt x="206" y="160"/>
                    <a:pt x="160" y="206"/>
                    <a:pt x="103" y="206"/>
                  </a:cubicBezTo>
                  <a:close/>
                  <a:moveTo>
                    <a:pt x="103" y="22"/>
                  </a:moveTo>
                  <a:cubicBezTo>
                    <a:pt x="58" y="22"/>
                    <a:pt x="22" y="58"/>
                    <a:pt x="22" y="103"/>
                  </a:cubicBezTo>
                  <a:cubicBezTo>
                    <a:pt x="22" y="148"/>
                    <a:pt x="58" y="184"/>
                    <a:pt x="103" y="184"/>
                  </a:cubicBezTo>
                  <a:cubicBezTo>
                    <a:pt x="148" y="184"/>
                    <a:pt x="184" y="148"/>
                    <a:pt x="184" y="103"/>
                  </a:cubicBezTo>
                  <a:cubicBezTo>
                    <a:pt x="184" y="58"/>
                    <a:pt x="148" y="22"/>
                    <a:pt x="103" y="2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2" name="Oval 17"/>
            <p:cNvSpPr>
              <a:spLocks noChangeArrowheads="1"/>
            </p:cNvSpPr>
            <p:nvPr/>
          </p:nvSpPr>
          <p:spPr bwMode="auto">
            <a:xfrm>
              <a:off x="4111625" y="2455863"/>
              <a:ext cx="79375" cy="79375"/>
            </a:xfrm>
            <a:prstGeom prst="ellipse">
              <a:avLst/>
            </a:pr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3" name="Freeform 18"/>
            <p:cNvSpPr>
              <a:spLocks/>
            </p:cNvSpPr>
            <p:nvPr/>
          </p:nvSpPr>
          <p:spPr bwMode="auto">
            <a:xfrm>
              <a:off x="4135438" y="2654300"/>
              <a:ext cx="31750" cy="106362"/>
            </a:xfrm>
            <a:custGeom>
              <a:avLst/>
              <a:gdLst/>
              <a:ahLst/>
              <a:cxnLst>
                <a:cxn ang="0">
                  <a:pos x="12" y="34"/>
                </a:cxn>
                <a:cxn ang="0">
                  <a:pos x="6" y="40"/>
                </a:cxn>
                <a:cxn ang="0">
                  <a:pos x="0" y="34"/>
                </a:cxn>
                <a:cxn ang="0">
                  <a:pos x="0" y="6"/>
                </a:cxn>
                <a:cxn ang="0">
                  <a:pos x="6" y="0"/>
                </a:cxn>
                <a:cxn ang="0">
                  <a:pos x="12" y="6"/>
                </a:cxn>
                <a:cxn ang="0">
                  <a:pos x="12" y="34"/>
                </a:cxn>
              </a:cxnLst>
              <a:rect l="0" t="0" r="r" b="b"/>
              <a:pathLst>
                <a:path w="12" h="40">
                  <a:moveTo>
                    <a:pt x="12" y="34"/>
                  </a:moveTo>
                  <a:cubicBezTo>
                    <a:pt x="12" y="38"/>
                    <a:pt x="9" y="40"/>
                    <a:pt x="6" y="40"/>
                  </a:cubicBezTo>
                  <a:cubicBezTo>
                    <a:pt x="3" y="40"/>
                    <a:pt x="0" y="38"/>
                    <a:pt x="0" y="34"/>
                  </a:cubicBezTo>
                  <a:cubicBezTo>
                    <a:pt x="0" y="6"/>
                    <a:pt x="0" y="6"/>
                    <a:pt x="0" y="6"/>
                  </a:cubicBezTo>
                  <a:cubicBezTo>
                    <a:pt x="0" y="2"/>
                    <a:pt x="3" y="0"/>
                    <a:pt x="6" y="0"/>
                  </a:cubicBezTo>
                  <a:cubicBezTo>
                    <a:pt x="9" y="0"/>
                    <a:pt x="12" y="2"/>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4" name="Freeform 19"/>
            <p:cNvSpPr>
              <a:spLocks/>
            </p:cNvSpPr>
            <p:nvPr/>
          </p:nvSpPr>
          <p:spPr bwMode="auto">
            <a:xfrm>
              <a:off x="4135438" y="2230438"/>
              <a:ext cx="31750" cy="107950"/>
            </a:xfrm>
            <a:custGeom>
              <a:avLst/>
              <a:gdLst/>
              <a:ahLst/>
              <a:cxnLst>
                <a:cxn ang="0">
                  <a:pos x="12" y="34"/>
                </a:cxn>
                <a:cxn ang="0">
                  <a:pos x="6" y="41"/>
                </a:cxn>
                <a:cxn ang="0">
                  <a:pos x="0" y="34"/>
                </a:cxn>
                <a:cxn ang="0">
                  <a:pos x="0" y="6"/>
                </a:cxn>
                <a:cxn ang="0">
                  <a:pos x="6" y="0"/>
                </a:cxn>
                <a:cxn ang="0">
                  <a:pos x="12" y="6"/>
                </a:cxn>
                <a:cxn ang="0">
                  <a:pos x="12" y="34"/>
                </a:cxn>
              </a:cxnLst>
              <a:rect l="0" t="0" r="r" b="b"/>
              <a:pathLst>
                <a:path w="12" h="41">
                  <a:moveTo>
                    <a:pt x="12" y="34"/>
                  </a:moveTo>
                  <a:cubicBezTo>
                    <a:pt x="12" y="38"/>
                    <a:pt x="9" y="41"/>
                    <a:pt x="6" y="41"/>
                  </a:cubicBezTo>
                  <a:cubicBezTo>
                    <a:pt x="3" y="41"/>
                    <a:pt x="0" y="38"/>
                    <a:pt x="0" y="34"/>
                  </a:cubicBezTo>
                  <a:cubicBezTo>
                    <a:pt x="0" y="6"/>
                    <a:pt x="0" y="6"/>
                    <a:pt x="0" y="6"/>
                  </a:cubicBezTo>
                  <a:cubicBezTo>
                    <a:pt x="0" y="3"/>
                    <a:pt x="3" y="0"/>
                    <a:pt x="6" y="0"/>
                  </a:cubicBezTo>
                  <a:cubicBezTo>
                    <a:pt x="9" y="0"/>
                    <a:pt x="12" y="3"/>
                    <a:pt x="12" y="6"/>
                  </a:cubicBezTo>
                  <a:lnTo>
                    <a:pt x="12" y="3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5" name="Freeform 20"/>
            <p:cNvSpPr>
              <a:spLocks/>
            </p:cNvSpPr>
            <p:nvPr/>
          </p:nvSpPr>
          <p:spPr bwMode="auto">
            <a:xfrm>
              <a:off x="4308475" y="2479675"/>
              <a:ext cx="109537" cy="31750"/>
            </a:xfrm>
            <a:custGeom>
              <a:avLst/>
              <a:gdLst/>
              <a:ahLst/>
              <a:cxnLst>
                <a:cxn ang="0">
                  <a:pos x="35" y="0"/>
                </a:cxn>
                <a:cxn ang="0">
                  <a:pos x="41" y="6"/>
                </a:cxn>
                <a:cxn ang="0">
                  <a:pos x="35" y="12"/>
                </a:cxn>
                <a:cxn ang="0">
                  <a:pos x="7" y="12"/>
                </a:cxn>
                <a:cxn ang="0">
                  <a:pos x="0" y="6"/>
                </a:cxn>
                <a:cxn ang="0">
                  <a:pos x="7" y="0"/>
                </a:cxn>
                <a:cxn ang="0">
                  <a:pos x="35" y="0"/>
                </a:cxn>
              </a:cxnLst>
              <a:rect l="0" t="0" r="r" b="b"/>
              <a:pathLst>
                <a:path w="41" h="12">
                  <a:moveTo>
                    <a:pt x="35" y="0"/>
                  </a:moveTo>
                  <a:cubicBezTo>
                    <a:pt x="39" y="0"/>
                    <a:pt x="41" y="3"/>
                    <a:pt x="41" y="6"/>
                  </a:cubicBezTo>
                  <a:cubicBezTo>
                    <a:pt x="41" y="10"/>
                    <a:pt x="39" y="12"/>
                    <a:pt x="35" y="12"/>
                  </a:cubicBezTo>
                  <a:cubicBezTo>
                    <a:pt x="7" y="12"/>
                    <a:pt x="7" y="12"/>
                    <a:pt x="7" y="12"/>
                  </a:cubicBezTo>
                  <a:cubicBezTo>
                    <a:pt x="3" y="12"/>
                    <a:pt x="0" y="10"/>
                    <a:pt x="0" y="6"/>
                  </a:cubicBezTo>
                  <a:cubicBezTo>
                    <a:pt x="0" y="3"/>
                    <a:pt x="3" y="0"/>
                    <a:pt x="7" y="0"/>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6" name="Freeform 21"/>
            <p:cNvSpPr>
              <a:spLocks/>
            </p:cNvSpPr>
            <p:nvPr/>
          </p:nvSpPr>
          <p:spPr bwMode="auto">
            <a:xfrm>
              <a:off x="3886200" y="2479675"/>
              <a:ext cx="107950" cy="31750"/>
            </a:xfrm>
            <a:custGeom>
              <a:avLst/>
              <a:gdLst/>
              <a:ahLst/>
              <a:cxnLst>
                <a:cxn ang="0">
                  <a:pos x="34" y="0"/>
                </a:cxn>
                <a:cxn ang="0">
                  <a:pos x="41" y="6"/>
                </a:cxn>
                <a:cxn ang="0">
                  <a:pos x="34" y="12"/>
                </a:cxn>
                <a:cxn ang="0">
                  <a:pos x="6" y="12"/>
                </a:cxn>
                <a:cxn ang="0">
                  <a:pos x="0" y="6"/>
                </a:cxn>
                <a:cxn ang="0">
                  <a:pos x="6" y="0"/>
                </a:cxn>
                <a:cxn ang="0">
                  <a:pos x="34" y="0"/>
                </a:cxn>
              </a:cxnLst>
              <a:rect l="0" t="0" r="r" b="b"/>
              <a:pathLst>
                <a:path w="41" h="12">
                  <a:moveTo>
                    <a:pt x="34" y="0"/>
                  </a:moveTo>
                  <a:cubicBezTo>
                    <a:pt x="38" y="0"/>
                    <a:pt x="41" y="3"/>
                    <a:pt x="41" y="6"/>
                  </a:cubicBezTo>
                  <a:cubicBezTo>
                    <a:pt x="41" y="10"/>
                    <a:pt x="38" y="12"/>
                    <a:pt x="34" y="12"/>
                  </a:cubicBezTo>
                  <a:cubicBezTo>
                    <a:pt x="6" y="12"/>
                    <a:pt x="6" y="12"/>
                    <a:pt x="6" y="12"/>
                  </a:cubicBezTo>
                  <a:cubicBezTo>
                    <a:pt x="2" y="12"/>
                    <a:pt x="0" y="10"/>
                    <a:pt x="0" y="6"/>
                  </a:cubicBezTo>
                  <a:cubicBezTo>
                    <a:pt x="0" y="3"/>
                    <a:pt x="2" y="0"/>
                    <a:pt x="6" y="0"/>
                  </a:cubicBezTo>
                  <a:lnTo>
                    <a:pt x="3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07" name="Group 106"/>
          <p:cNvGrpSpPr>
            <a:grpSpLocks noChangeAspect="1"/>
          </p:cNvGrpSpPr>
          <p:nvPr/>
        </p:nvGrpSpPr>
        <p:grpSpPr>
          <a:xfrm>
            <a:off x="7357456" y="3490929"/>
            <a:ext cx="371062" cy="457200"/>
            <a:chOff x="4598988" y="3263900"/>
            <a:chExt cx="444500" cy="547688"/>
          </a:xfrm>
          <a:solidFill>
            <a:schemeClr val="bg1"/>
          </a:solidFill>
          <a:effectLst>
            <a:outerShdw blurRad="50800" dist="38100" dir="2700000" algn="tl" rotWithShape="0">
              <a:prstClr val="black">
                <a:alpha val="40000"/>
              </a:prstClr>
            </a:outerShdw>
          </a:effectLst>
        </p:grpSpPr>
        <p:sp>
          <p:nvSpPr>
            <p:cNvPr id="108" name="Freeform 9"/>
            <p:cNvSpPr>
              <a:spLocks/>
            </p:cNvSpPr>
            <p:nvPr/>
          </p:nvSpPr>
          <p:spPr bwMode="auto">
            <a:xfrm>
              <a:off x="4598988" y="3465513"/>
              <a:ext cx="444500" cy="263525"/>
            </a:xfrm>
            <a:custGeom>
              <a:avLst/>
              <a:gdLst/>
              <a:ahLst/>
              <a:cxnLst>
                <a:cxn ang="0">
                  <a:pos x="83" y="99"/>
                </a:cxn>
                <a:cxn ang="0">
                  <a:pos x="0" y="11"/>
                </a:cxn>
                <a:cxn ang="0">
                  <a:pos x="11" y="0"/>
                </a:cxn>
                <a:cxn ang="0">
                  <a:pos x="22" y="11"/>
                </a:cxn>
                <a:cxn ang="0">
                  <a:pos x="83" y="76"/>
                </a:cxn>
                <a:cxn ang="0">
                  <a:pos x="145" y="11"/>
                </a:cxn>
                <a:cxn ang="0">
                  <a:pos x="156" y="0"/>
                </a:cxn>
                <a:cxn ang="0">
                  <a:pos x="167" y="11"/>
                </a:cxn>
                <a:cxn ang="0">
                  <a:pos x="83" y="99"/>
                </a:cxn>
              </a:cxnLst>
              <a:rect l="0" t="0" r="r" b="b"/>
              <a:pathLst>
                <a:path w="167" h="99">
                  <a:moveTo>
                    <a:pt x="83" y="99"/>
                  </a:moveTo>
                  <a:cubicBezTo>
                    <a:pt x="37" y="99"/>
                    <a:pt x="0" y="59"/>
                    <a:pt x="0" y="11"/>
                  </a:cubicBezTo>
                  <a:cubicBezTo>
                    <a:pt x="0" y="5"/>
                    <a:pt x="5" y="0"/>
                    <a:pt x="11" y="0"/>
                  </a:cubicBezTo>
                  <a:cubicBezTo>
                    <a:pt x="17" y="0"/>
                    <a:pt x="22" y="5"/>
                    <a:pt x="22" y="11"/>
                  </a:cubicBezTo>
                  <a:cubicBezTo>
                    <a:pt x="22" y="47"/>
                    <a:pt x="49" y="76"/>
                    <a:pt x="83" y="76"/>
                  </a:cubicBezTo>
                  <a:cubicBezTo>
                    <a:pt x="117" y="76"/>
                    <a:pt x="145" y="47"/>
                    <a:pt x="145" y="11"/>
                  </a:cubicBezTo>
                  <a:cubicBezTo>
                    <a:pt x="145" y="5"/>
                    <a:pt x="150" y="0"/>
                    <a:pt x="156" y="0"/>
                  </a:cubicBezTo>
                  <a:cubicBezTo>
                    <a:pt x="162" y="0"/>
                    <a:pt x="167" y="5"/>
                    <a:pt x="167" y="11"/>
                  </a:cubicBezTo>
                  <a:cubicBezTo>
                    <a:pt x="167" y="59"/>
                    <a:pt x="130" y="99"/>
                    <a:pt x="83" y="99"/>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9" name="Freeform 10"/>
            <p:cNvSpPr>
              <a:spLocks/>
            </p:cNvSpPr>
            <p:nvPr/>
          </p:nvSpPr>
          <p:spPr bwMode="auto">
            <a:xfrm>
              <a:off x="4724400" y="3263900"/>
              <a:ext cx="193675" cy="374650"/>
            </a:xfrm>
            <a:custGeom>
              <a:avLst/>
              <a:gdLst/>
              <a:ahLst/>
              <a:cxnLst>
                <a:cxn ang="0">
                  <a:pos x="57" y="95"/>
                </a:cxn>
                <a:cxn ang="0">
                  <a:pos x="57" y="75"/>
                </a:cxn>
                <a:cxn ang="0">
                  <a:pos x="73" y="75"/>
                </a:cxn>
                <a:cxn ang="0">
                  <a:pos x="73" y="62"/>
                </a:cxn>
                <a:cxn ang="0">
                  <a:pos x="57" y="62"/>
                </a:cxn>
                <a:cxn ang="0">
                  <a:pos x="57" y="42"/>
                </a:cxn>
                <a:cxn ang="0">
                  <a:pos x="73" y="42"/>
                </a:cxn>
                <a:cxn ang="0">
                  <a:pos x="73" y="36"/>
                </a:cxn>
                <a:cxn ang="0">
                  <a:pos x="36" y="0"/>
                </a:cxn>
                <a:cxn ang="0">
                  <a:pos x="0" y="36"/>
                </a:cxn>
                <a:cxn ang="0">
                  <a:pos x="0" y="42"/>
                </a:cxn>
                <a:cxn ang="0">
                  <a:pos x="15" y="42"/>
                </a:cxn>
                <a:cxn ang="0">
                  <a:pos x="15" y="62"/>
                </a:cxn>
                <a:cxn ang="0">
                  <a:pos x="0" y="62"/>
                </a:cxn>
                <a:cxn ang="0">
                  <a:pos x="0" y="75"/>
                </a:cxn>
                <a:cxn ang="0">
                  <a:pos x="15" y="75"/>
                </a:cxn>
                <a:cxn ang="0">
                  <a:pos x="15" y="95"/>
                </a:cxn>
                <a:cxn ang="0">
                  <a:pos x="0" y="95"/>
                </a:cxn>
                <a:cxn ang="0">
                  <a:pos x="0" y="104"/>
                </a:cxn>
                <a:cxn ang="0">
                  <a:pos x="36" y="141"/>
                </a:cxn>
                <a:cxn ang="0">
                  <a:pos x="73" y="104"/>
                </a:cxn>
                <a:cxn ang="0">
                  <a:pos x="73" y="95"/>
                </a:cxn>
                <a:cxn ang="0">
                  <a:pos x="57" y="95"/>
                </a:cxn>
              </a:cxnLst>
              <a:rect l="0" t="0" r="r" b="b"/>
              <a:pathLst>
                <a:path w="73" h="141">
                  <a:moveTo>
                    <a:pt x="57" y="95"/>
                  </a:moveTo>
                  <a:cubicBezTo>
                    <a:pt x="57" y="75"/>
                    <a:pt x="57" y="75"/>
                    <a:pt x="57" y="75"/>
                  </a:cubicBezTo>
                  <a:cubicBezTo>
                    <a:pt x="73" y="75"/>
                    <a:pt x="73" y="75"/>
                    <a:pt x="73" y="75"/>
                  </a:cubicBezTo>
                  <a:cubicBezTo>
                    <a:pt x="73" y="62"/>
                    <a:pt x="73" y="62"/>
                    <a:pt x="73" y="62"/>
                  </a:cubicBezTo>
                  <a:cubicBezTo>
                    <a:pt x="57" y="62"/>
                    <a:pt x="57" y="62"/>
                    <a:pt x="57" y="62"/>
                  </a:cubicBezTo>
                  <a:cubicBezTo>
                    <a:pt x="57" y="42"/>
                    <a:pt x="57" y="42"/>
                    <a:pt x="57" y="42"/>
                  </a:cubicBezTo>
                  <a:cubicBezTo>
                    <a:pt x="73" y="42"/>
                    <a:pt x="73" y="42"/>
                    <a:pt x="73" y="42"/>
                  </a:cubicBezTo>
                  <a:cubicBezTo>
                    <a:pt x="73" y="36"/>
                    <a:pt x="73" y="36"/>
                    <a:pt x="73" y="36"/>
                  </a:cubicBezTo>
                  <a:cubicBezTo>
                    <a:pt x="73" y="16"/>
                    <a:pt x="57" y="0"/>
                    <a:pt x="36" y="0"/>
                  </a:cubicBezTo>
                  <a:cubicBezTo>
                    <a:pt x="16" y="0"/>
                    <a:pt x="0" y="16"/>
                    <a:pt x="0" y="36"/>
                  </a:cubicBezTo>
                  <a:cubicBezTo>
                    <a:pt x="0" y="42"/>
                    <a:pt x="0" y="42"/>
                    <a:pt x="0" y="42"/>
                  </a:cubicBezTo>
                  <a:cubicBezTo>
                    <a:pt x="15" y="42"/>
                    <a:pt x="15" y="42"/>
                    <a:pt x="15" y="42"/>
                  </a:cubicBezTo>
                  <a:cubicBezTo>
                    <a:pt x="15" y="62"/>
                    <a:pt x="15" y="62"/>
                    <a:pt x="15" y="62"/>
                  </a:cubicBezTo>
                  <a:cubicBezTo>
                    <a:pt x="0" y="62"/>
                    <a:pt x="0" y="62"/>
                    <a:pt x="0" y="62"/>
                  </a:cubicBezTo>
                  <a:cubicBezTo>
                    <a:pt x="0" y="75"/>
                    <a:pt x="0" y="75"/>
                    <a:pt x="0" y="75"/>
                  </a:cubicBezTo>
                  <a:cubicBezTo>
                    <a:pt x="15" y="75"/>
                    <a:pt x="15" y="75"/>
                    <a:pt x="15" y="75"/>
                  </a:cubicBezTo>
                  <a:cubicBezTo>
                    <a:pt x="15" y="95"/>
                    <a:pt x="15" y="95"/>
                    <a:pt x="15" y="95"/>
                  </a:cubicBezTo>
                  <a:cubicBezTo>
                    <a:pt x="0" y="95"/>
                    <a:pt x="0" y="95"/>
                    <a:pt x="0" y="95"/>
                  </a:cubicBezTo>
                  <a:cubicBezTo>
                    <a:pt x="0" y="104"/>
                    <a:pt x="0" y="104"/>
                    <a:pt x="0" y="104"/>
                  </a:cubicBezTo>
                  <a:cubicBezTo>
                    <a:pt x="0" y="125"/>
                    <a:pt x="16" y="141"/>
                    <a:pt x="36" y="141"/>
                  </a:cubicBezTo>
                  <a:cubicBezTo>
                    <a:pt x="57" y="141"/>
                    <a:pt x="73" y="125"/>
                    <a:pt x="73" y="104"/>
                  </a:cubicBezTo>
                  <a:cubicBezTo>
                    <a:pt x="73" y="95"/>
                    <a:pt x="73" y="95"/>
                    <a:pt x="73" y="95"/>
                  </a:cubicBezTo>
                  <a:lnTo>
                    <a:pt x="57" y="95"/>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0" name="Rectangle 11"/>
            <p:cNvSpPr>
              <a:spLocks noChangeArrowheads="1"/>
            </p:cNvSpPr>
            <p:nvPr/>
          </p:nvSpPr>
          <p:spPr bwMode="auto">
            <a:xfrm>
              <a:off x="4783138" y="3705225"/>
              <a:ext cx="76200" cy="71437"/>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1" name="Rectangle 12"/>
            <p:cNvSpPr>
              <a:spLocks noChangeArrowheads="1"/>
            </p:cNvSpPr>
            <p:nvPr/>
          </p:nvSpPr>
          <p:spPr bwMode="auto">
            <a:xfrm>
              <a:off x="4684713" y="3757613"/>
              <a:ext cx="271462" cy="53975"/>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22838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500" fill="hold"/>
                                        <p:tgtEl>
                                          <p:spTgt spid="75"/>
                                        </p:tgtEl>
                                        <p:attrNameLst>
                                          <p:attrName>ppt_w</p:attrName>
                                        </p:attrNameLst>
                                      </p:cBhvr>
                                      <p:tavLst>
                                        <p:tav tm="0">
                                          <p:val>
                                            <p:fltVal val="0"/>
                                          </p:val>
                                        </p:tav>
                                        <p:tav tm="100000">
                                          <p:val>
                                            <p:strVal val="#ppt_w"/>
                                          </p:val>
                                        </p:tav>
                                      </p:tavLst>
                                    </p:anim>
                                    <p:anim calcmode="lin" valueType="num">
                                      <p:cBhvr>
                                        <p:cTn id="13" dur="500" fill="hold"/>
                                        <p:tgtEl>
                                          <p:spTgt spid="75"/>
                                        </p:tgtEl>
                                        <p:attrNameLst>
                                          <p:attrName>ppt_h</p:attrName>
                                        </p:attrNameLst>
                                      </p:cBhvr>
                                      <p:tavLst>
                                        <p:tav tm="0">
                                          <p:val>
                                            <p:fltVal val="0"/>
                                          </p:val>
                                        </p:tav>
                                        <p:tav tm="100000">
                                          <p:val>
                                            <p:strVal val="#ppt_h"/>
                                          </p:val>
                                        </p:tav>
                                      </p:tavLst>
                                    </p:anim>
                                    <p:animEffect transition="in" filter="fade">
                                      <p:cBhvr>
                                        <p:cTn id="14" dur="500"/>
                                        <p:tgtEl>
                                          <p:spTgt spid="75"/>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down)">
                                      <p:cBhvr>
                                        <p:cTn id="18" dur="500"/>
                                        <p:tgtEl>
                                          <p:spTgt spid="4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103"/>
                                        </p:tgtEl>
                                        <p:attrNameLst>
                                          <p:attrName>style.visibility</p:attrName>
                                        </p:attrNameLst>
                                      </p:cBhvr>
                                      <p:to>
                                        <p:strVal val="visible"/>
                                      </p:to>
                                    </p:set>
                                    <p:animEffect transition="in" filter="wipe(down)">
                                      <p:cBhvr>
                                        <p:cTn id="21" dur="500"/>
                                        <p:tgtEl>
                                          <p:spTgt spid="4103"/>
                                        </p:tgtEl>
                                      </p:cBhvr>
                                    </p:animEffect>
                                  </p:childTnLst>
                                </p:cTn>
                              </p:par>
                            </p:childTnLst>
                          </p:cTn>
                        </p:par>
                        <p:par>
                          <p:cTn id="22" fill="hold">
                            <p:stCondLst>
                              <p:cond delay="1500"/>
                            </p:stCondLst>
                            <p:childTnLst>
                              <p:par>
                                <p:cTn id="23" presetID="53" presetClass="entr" presetSubtype="528" fill="hold" grpId="0" nodeType="afterEffect">
                                  <p:stCondLst>
                                    <p:cond delay="0"/>
                                  </p:stCondLst>
                                  <p:childTnLst>
                                    <p:set>
                                      <p:cBhvr>
                                        <p:cTn id="24" dur="1" fill="hold">
                                          <p:stCondLst>
                                            <p:cond delay="0"/>
                                          </p:stCondLst>
                                        </p:cTn>
                                        <p:tgtEl>
                                          <p:spTgt spid="92"/>
                                        </p:tgtEl>
                                        <p:attrNameLst>
                                          <p:attrName>style.visibility</p:attrName>
                                        </p:attrNameLst>
                                      </p:cBhvr>
                                      <p:to>
                                        <p:strVal val="visible"/>
                                      </p:to>
                                    </p:set>
                                    <p:anim calcmode="lin" valueType="num">
                                      <p:cBhvr>
                                        <p:cTn id="25" dur="500" fill="hold"/>
                                        <p:tgtEl>
                                          <p:spTgt spid="92"/>
                                        </p:tgtEl>
                                        <p:attrNameLst>
                                          <p:attrName>ppt_w</p:attrName>
                                        </p:attrNameLst>
                                      </p:cBhvr>
                                      <p:tavLst>
                                        <p:tav tm="0">
                                          <p:val>
                                            <p:fltVal val="0"/>
                                          </p:val>
                                        </p:tav>
                                        <p:tav tm="100000">
                                          <p:val>
                                            <p:strVal val="#ppt_w"/>
                                          </p:val>
                                        </p:tav>
                                      </p:tavLst>
                                    </p:anim>
                                    <p:anim calcmode="lin" valueType="num">
                                      <p:cBhvr>
                                        <p:cTn id="26" dur="500" fill="hold"/>
                                        <p:tgtEl>
                                          <p:spTgt spid="92"/>
                                        </p:tgtEl>
                                        <p:attrNameLst>
                                          <p:attrName>ppt_h</p:attrName>
                                        </p:attrNameLst>
                                      </p:cBhvr>
                                      <p:tavLst>
                                        <p:tav tm="0">
                                          <p:val>
                                            <p:fltVal val="0"/>
                                          </p:val>
                                        </p:tav>
                                        <p:tav tm="100000">
                                          <p:val>
                                            <p:strVal val="#ppt_h"/>
                                          </p:val>
                                        </p:tav>
                                      </p:tavLst>
                                    </p:anim>
                                    <p:animEffect transition="in" filter="fade">
                                      <p:cBhvr>
                                        <p:cTn id="27" dur="500"/>
                                        <p:tgtEl>
                                          <p:spTgt spid="92"/>
                                        </p:tgtEl>
                                      </p:cBhvr>
                                    </p:animEffect>
                                    <p:anim calcmode="lin" valueType="num">
                                      <p:cBhvr>
                                        <p:cTn id="28" dur="500" fill="hold"/>
                                        <p:tgtEl>
                                          <p:spTgt spid="92"/>
                                        </p:tgtEl>
                                        <p:attrNameLst>
                                          <p:attrName>ppt_x</p:attrName>
                                        </p:attrNameLst>
                                      </p:cBhvr>
                                      <p:tavLst>
                                        <p:tav tm="0">
                                          <p:val>
                                            <p:fltVal val="0.5"/>
                                          </p:val>
                                        </p:tav>
                                        <p:tav tm="100000">
                                          <p:val>
                                            <p:strVal val="#ppt_x"/>
                                          </p:val>
                                        </p:tav>
                                      </p:tavLst>
                                    </p:anim>
                                    <p:anim calcmode="lin" valueType="num">
                                      <p:cBhvr>
                                        <p:cTn id="29" dur="500" fill="hold"/>
                                        <p:tgtEl>
                                          <p:spTgt spid="92"/>
                                        </p:tgtEl>
                                        <p:attrNameLst>
                                          <p:attrName>ppt_y</p:attrName>
                                        </p:attrNameLst>
                                      </p:cBhvr>
                                      <p:tavLst>
                                        <p:tav tm="0">
                                          <p:val>
                                            <p:fltVal val="0.5"/>
                                          </p:val>
                                        </p:tav>
                                        <p:tav tm="100000">
                                          <p:val>
                                            <p:strVal val="#ppt_y"/>
                                          </p:val>
                                        </p:tav>
                                      </p:tavLst>
                                    </p:anim>
                                  </p:childTnLst>
                                </p:cTn>
                              </p:par>
                            </p:childTnLst>
                          </p:cTn>
                        </p:par>
                        <p:par>
                          <p:cTn id="30" fill="hold">
                            <p:stCondLst>
                              <p:cond delay="2000"/>
                            </p:stCondLst>
                            <p:childTnLst>
                              <p:par>
                                <p:cTn id="31" presetID="53" presetClass="entr" presetSubtype="528" fill="hold" grpId="0" nodeType="afterEffect">
                                  <p:stCondLst>
                                    <p:cond delay="0"/>
                                  </p:stCondLst>
                                  <p:childTnLst>
                                    <p:set>
                                      <p:cBhvr>
                                        <p:cTn id="32" dur="1" fill="hold">
                                          <p:stCondLst>
                                            <p:cond delay="0"/>
                                          </p:stCondLst>
                                        </p:cTn>
                                        <p:tgtEl>
                                          <p:spTgt spid="96"/>
                                        </p:tgtEl>
                                        <p:attrNameLst>
                                          <p:attrName>style.visibility</p:attrName>
                                        </p:attrNameLst>
                                      </p:cBhvr>
                                      <p:to>
                                        <p:strVal val="visible"/>
                                      </p:to>
                                    </p:set>
                                    <p:anim calcmode="lin" valueType="num">
                                      <p:cBhvr>
                                        <p:cTn id="33" dur="500" fill="hold"/>
                                        <p:tgtEl>
                                          <p:spTgt spid="96"/>
                                        </p:tgtEl>
                                        <p:attrNameLst>
                                          <p:attrName>ppt_w</p:attrName>
                                        </p:attrNameLst>
                                      </p:cBhvr>
                                      <p:tavLst>
                                        <p:tav tm="0">
                                          <p:val>
                                            <p:fltVal val="0"/>
                                          </p:val>
                                        </p:tav>
                                        <p:tav tm="100000">
                                          <p:val>
                                            <p:strVal val="#ppt_w"/>
                                          </p:val>
                                        </p:tav>
                                      </p:tavLst>
                                    </p:anim>
                                    <p:anim calcmode="lin" valueType="num">
                                      <p:cBhvr>
                                        <p:cTn id="34" dur="500" fill="hold"/>
                                        <p:tgtEl>
                                          <p:spTgt spid="96"/>
                                        </p:tgtEl>
                                        <p:attrNameLst>
                                          <p:attrName>ppt_h</p:attrName>
                                        </p:attrNameLst>
                                      </p:cBhvr>
                                      <p:tavLst>
                                        <p:tav tm="0">
                                          <p:val>
                                            <p:fltVal val="0"/>
                                          </p:val>
                                        </p:tav>
                                        <p:tav tm="100000">
                                          <p:val>
                                            <p:strVal val="#ppt_h"/>
                                          </p:val>
                                        </p:tav>
                                      </p:tavLst>
                                    </p:anim>
                                    <p:animEffect transition="in" filter="fade">
                                      <p:cBhvr>
                                        <p:cTn id="35" dur="500"/>
                                        <p:tgtEl>
                                          <p:spTgt spid="96"/>
                                        </p:tgtEl>
                                      </p:cBhvr>
                                    </p:animEffect>
                                    <p:anim calcmode="lin" valueType="num">
                                      <p:cBhvr>
                                        <p:cTn id="36" dur="500" fill="hold"/>
                                        <p:tgtEl>
                                          <p:spTgt spid="96"/>
                                        </p:tgtEl>
                                        <p:attrNameLst>
                                          <p:attrName>ppt_x</p:attrName>
                                        </p:attrNameLst>
                                      </p:cBhvr>
                                      <p:tavLst>
                                        <p:tav tm="0">
                                          <p:val>
                                            <p:fltVal val="0.5"/>
                                          </p:val>
                                        </p:tav>
                                        <p:tav tm="100000">
                                          <p:val>
                                            <p:strVal val="#ppt_x"/>
                                          </p:val>
                                        </p:tav>
                                      </p:tavLst>
                                    </p:anim>
                                    <p:anim calcmode="lin" valueType="num">
                                      <p:cBhvr>
                                        <p:cTn id="37" dur="500" fill="hold"/>
                                        <p:tgtEl>
                                          <p:spTgt spid="96"/>
                                        </p:tgtEl>
                                        <p:attrNameLst>
                                          <p:attrName>ppt_y</p:attrName>
                                        </p:attrNameLst>
                                      </p:cBhvr>
                                      <p:tavLst>
                                        <p:tav tm="0">
                                          <p:val>
                                            <p:fltVal val="0.5"/>
                                          </p:val>
                                        </p:tav>
                                        <p:tav tm="100000">
                                          <p:val>
                                            <p:strVal val="#ppt_y"/>
                                          </p:val>
                                        </p:tav>
                                      </p:tavLst>
                                    </p:anim>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left)">
                                      <p:cBhvr>
                                        <p:cTn id="41" dur="500"/>
                                        <p:tgtEl>
                                          <p:spTgt spid="79"/>
                                        </p:tgtEl>
                                      </p:cBhvr>
                                    </p:animEffect>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4101"/>
                                        </p:tgtEl>
                                        <p:attrNameLst>
                                          <p:attrName>style.visibility</p:attrName>
                                        </p:attrNameLst>
                                      </p:cBhvr>
                                      <p:to>
                                        <p:strVal val="visible"/>
                                      </p:to>
                                    </p:set>
                                    <p:animEffect transition="in" filter="wipe(left)">
                                      <p:cBhvr>
                                        <p:cTn id="45" dur="500"/>
                                        <p:tgtEl>
                                          <p:spTgt spid="4101"/>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left)">
                                      <p:cBhvr>
                                        <p:cTn id="48" dur="500"/>
                                        <p:tgtEl>
                                          <p:spTgt spid="47"/>
                                        </p:tgtEl>
                                      </p:cBhvr>
                                    </p:animEffect>
                                  </p:childTnLst>
                                </p:cTn>
                              </p:par>
                            </p:childTnLst>
                          </p:cTn>
                        </p:par>
                        <p:par>
                          <p:cTn id="49" fill="hold">
                            <p:stCondLst>
                              <p:cond delay="3500"/>
                            </p:stCondLst>
                            <p:childTnLst>
                              <p:par>
                                <p:cTn id="50" presetID="53" presetClass="entr" presetSubtype="528" fill="hold" grpId="0" nodeType="afterEffect">
                                  <p:stCondLst>
                                    <p:cond delay="0"/>
                                  </p:stCondLst>
                                  <p:childTnLst>
                                    <p:set>
                                      <p:cBhvr>
                                        <p:cTn id="51" dur="1" fill="hold">
                                          <p:stCondLst>
                                            <p:cond delay="0"/>
                                          </p:stCondLst>
                                        </p:cTn>
                                        <p:tgtEl>
                                          <p:spTgt spid="93"/>
                                        </p:tgtEl>
                                        <p:attrNameLst>
                                          <p:attrName>style.visibility</p:attrName>
                                        </p:attrNameLst>
                                      </p:cBhvr>
                                      <p:to>
                                        <p:strVal val="visible"/>
                                      </p:to>
                                    </p:set>
                                    <p:anim calcmode="lin" valueType="num">
                                      <p:cBhvr>
                                        <p:cTn id="52" dur="500" fill="hold"/>
                                        <p:tgtEl>
                                          <p:spTgt spid="93"/>
                                        </p:tgtEl>
                                        <p:attrNameLst>
                                          <p:attrName>ppt_w</p:attrName>
                                        </p:attrNameLst>
                                      </p:cBhvr>
                                      <p:tavLst>
                                        <p:tav tm="0">
                                          <p:val>
                                            <p:fltVal val="0"/>
                                          </p:val>
                                        </p:tav>
                                        <p:tav tm="100000">
                                          <p:val>
                                            <p:strVal val="#ppt_w"/>
                                          </p:val>
                                        </p:tav>
                                      </p:tavLst>
                                    </p:anim>
                                    <p:anim calcmode="lin" valueType="num">
                                      <p:cBhvr>
                                        <p:cTn id="53" dur="500" fill="hold"/>
                                        <p:tgtEl>
                                          <p:spTgt spid="93"/>
                                        </p:tgtEl>
                                        <p:attrNameLst>
                                          <p:attrName>ppt_h</p:attrName>
                                        </p:attrNameLst>
                                      </p:cBhvr>
                                      <p:tavLst>
                                        <p:tav tm="0">
                                          <p:val>
                                            <p:fltVal val="0"/>
                                          </p:val>
                                        </p:tav>
                                        <p:tav tm="100000">
                                          <p:val>
                                            <p:strVal val="#ppt_h"/>
                                          </p:val>
                                        </p:tav>
                                      </p:tavLst>
                                    </p:anim>
                                    <p:animEffect transition="in" filter="fade">
                                      <p:cBhvr>
                                        <p:cTn id="54" dur="500"/>
                                        <p:tgtEl>
                                          <p:spTgt spid="93"/>
                                        </p:tgtEl>
                                      </p:cBhvr>
                                    </p:animEffect>
                                    <p:anim calcmode="lin" valueType="num">
                                      <p:cBhvr>
                                        <p:cTn id="55" dur="500" fill="hold"/>
                                        <p:tgtEl>
                                          <p:spTgt spid="93"/>
                                        </p:tgtEl>
                                        <p:attrNameLst>
                                          <p:attrName>ppt_x</p:attrName>
                                        </p:attrNameLst>
                                      </p:cBhvr>
                                      <p:tavLst>
                                        <p:tav tm="0">
                                          <p:val>
                                            <p:fltVal val="0.5"/>
                                          </p:val>
                                        </p:tav>
                                        <p:tav tm="100000">
                                          <p:val>
                                            <p:strVal val="#ppt_x"/>
                                          </p:val>
                                        </p:tav>
                                      </p:tavLst>
                                    </p:anim>
                                    <p:anim calcmode="lin" valueType="num">
                                      <p:cBhvr>
                                        <p:cTn id="56" dur="500" fill="hold"/>
                                        <p:tgtEl>
                                          <p:spTgt spid="93"/>
                                        </p:tgtEl>
                                        <p:attrNameLst>
                                          <p:attrName>ppt_y</p:attrName>
                                        </p:attrNameLst>
                                      </p:cBhvr>
                                      <p:tavLst>
                                        <p:tav tm="0">
                                          <p:val>
                                            <p:fltVal val="0.5"/>
                                          </p:val>
                                        </p:tav>
                                        <p:tav tm="100000">
                                          <p:val>
                                            <p:strVal val="#ppt_y"/>
                                          </p:val>
                                        </p:tav>
                                      </p:tavLst>
                                    </p:anim>
                                  </p:childTnLst>
                                </p:cTn>
                              </p:par>
                              <p:par>
                                <p:cTn id="57" presetID="53" presetClass="entr" presetSubtype="528" fill="hold" nodeType="withEffect">
                                  <p:stCondLst>
                                    <p:cond delay="0"/>
                                  </p:stCondLst>
                                  <p:childTnLst>
                                    <p:set>
                                      <p:cBhvr>
                                        <p:cTn id="58" dur="1" fill="hold">
                                          <p:stCondLst>
                                            <p:cond delay="0"/>
                                          </p:stCondLst>
                                        </p:cTn>
                                        <p:tgtEl>
                                          <p:spTgt spid="107"/>
                                        </p:tgtEl>
                                        <p:attrNameLst>
                                          <p:attrName>style.visibility</p:attrName>
                                        </p:attrNameLst>
                                      </p:cBhvr>
                                      <p:to>
                                        <p:strVal val="visible"/>
                                      </p:to>
                                    </p:set>
                                    <p:anim calcmode="lin" valueType="num">
                                      <p:cBhvr>
                                        <p:cTn id="59" dur="500" fill="hold"/>
                                        <p:tgtEl>
                                          <p:spTgt spid="107"/>
                                        </p:tgtEl>
                                        <p:attrNameLst>
                                          <p:attrName>ppt_w</p:attrName>
                                        </p:attrNameLst>
                                      </p:cBhvr>
                                      <p:tavLst>
                                        <p:tav tm="0">
                                          <p:val>
                                            <p:fltVal val="0"/>
                                          </p:val>
                                        </p:tav>
                                        <p:tav tm="100000">
                                          <p:val>
                                            <p:strVal val="#ppt_w"/>
                                          </p:val>
                                        </p:tav>
                                      </p:tavLst>
                                    </p:anim>
                                    <p:anim calcmode="lin" valueType="num">
                                      <p:cBhvr>
                                        <p:cTn id="60" dur="500" fill="hold"/>
                                        <p:tgtEl>
                                          <p:spTgt spid="107"/>
                                        </p:tgtEl>
                                        <p:attrNameLst>
                                          <p:attrName>ppt_h</p:attrName>
                                        </p:attrNameLst>
                                      </p:cBhvr>
                                      <p:tavLst>
                                        <p:tav tm="0">
                                          <p:val>
                                            <p:fltVal val="0"/>
                                          </p:val>
                                        </p:tav>
                                        <p:tav tm="100000">
                                          <p:val>
                                            <p:strVal val="#ppt_h"/>
                                          </p:val>
                                        </p:tav>
                                      </p:tavLst>
                                    </p:anim>
                                    <p:animEffect transition="in" filter="fade">
                                      <p:cBhvr>
                                        <p:cTn id="61" dur="500"/>
                                        <p:tgtEl>
                                          <p:spTgt spid="107"/>
                                        </p:tgtEl>
                                      </p:cBhvr>
                                    </p:animEffect>
                                    <p:anim calcmode="lin" valueType="num">
                                      <p:cBhvr>
                                        <p:cTn id="62" dur="500" fill="hold"/>
                                        <p:tgtEl>
                                          <p:spTgt spid="107"/>
                                        </p:tgtEl>
                                        <p:attrNameLst>
                                          <p:attrName>ppt_x</p:attrName>
                                        </p:attrNameLst>
                                      </p:cBhvr>
                                      <p:tavLst>
                                        <p:tav tm="0">
                                          <p:val>
                                            <p:fltVal val="0.5"/>
                                          </p:val>
                                        </p:tav>
                                        <p:tav tm="100000">
                                          <p:val>
                                            <p:strVal val="#ppt_x"/>
                                          </p:val>
                                        </p:tav>
                                      </p:tavLst>
                                    </p:anim>
                                    <p:anim calcmode="lin" valueType="num">
                                      <p:cBhvr>
                                        <p:cTn id="63" dur="500" fill="hold"/>
                                        <p:tgtEl>
                                          <p:spTgt spid="107"/>
                                        </p:tgtEl>
                                        <p:attrNameLst>
                                          <p:attrName>ppt_y</p:attrName>
                                        </p:attrNameLst>
                                      </p:cBhvr>
                                      <p:tavLst>
                                        <p:tav tm="0">
                                          <p:val>
                                            <p:fltVal val="0.5"/>
                                          </p:val>
                                        </p:tav>
                                        <p:tav tm="100000">
                                          <p:val>
                                            <p:strVal val="#ppt_y"/>
                                          </p:val>
                                        </p:tav>
                                      </p:tavLst>
                                    </p:anim>
                                  </p:childTnLst>
                                </p:cTn>
                              </p:par>
                            </p:childTnLst>
                          </p:cTn>
                        </p:par>
                        <p:par>
                          <p:cTn id="64" fill="hold">
                            <p:stCondLst>
                              <p:cond delay="4000"/>
                            </p:stCondLst>
                            <p:childTnLst>
                              <p:par>
                                <p:cTn id="65" presetID="22" presetClass="entr" presetSubtype="8" fill="hold" grpId="0" nodeType="after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wipe(left)">
                                      <p:cBhvr>
                                        <p:cTn id="67" dur="500"/>
                                        <p:tgtEl>
                                          <p:spTgt spid="80"/>
                                        </p:tgtEl>
                                      </p:cBhvr>
                                    </p:animEffect>
                                  </p:childTnLst>
                                </p:cTn>
                              </p:par>
                            </p:childTnLst>
                          </p:cTn>
                        </p:par>
                        <p:par>
                          <p:cTn id="68" fill="hold">
                            <p:stCondLst>
                              <p:cond delay="4500"/>
                            </p:stCondLst>
                            <p:childTnLst>
                              <p:par>
                                <p:cTn id="69" presetID="22" presetClass="entr" presetSubtype="1" fill="hold" grpId="0" nodeType="afterEffect">
                                  <p:stCondLst>
                                    <p:cond delay="0"/>
                                  </p:stCondLst>
                                  <p:childTnLst>
                                    <p:set>
                                      <p:cBhvr>
                                        <p:cTn id="70" dur="1" fill="hold">
                                          <p:stCondLst>
                                            <p:cond delay="0"/>
                                          </p:stCondLst>
                                        </p:cTn>
                                        <p:tgtEl>
                                          <p:spTgt spid="4104"/>
                                        </p:tgtEl>
                                        <p:attrNameLst>
                                          <p:attrName>style.visibility</p:attrName>
                                        </p:attrNameLst>
                                      </p:cBhvr>
                                      <p:to>
                                        <p:strVal val="visible"/>
                                      </p:to>
                                    </p:set>
                                    <p:animEffect transition="in" filter="wipe(up)">
                                      <p:cBhvr>
                                        <p:cTn id="71" dur="500"/>
                                        <p:tgtEl>
                                          <p:spTgt spid="4104"/>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up)">
                                      <p:cBhvr>
                                        <p:cTn id="74" dur="500"/>
                                        <p:tgtEl>
                                          <p:spTgt spid="48"/>
                                        </p:tgtEl>
                                      </p:cBhvr>
                                    </p:animEffect>
                                  </p:childTnLst>
                                </p:cTn>
                              </p:par>
                            </p:childTnLst>
                          </p:cTn>
                        </p:par>
                        <p:par>
                          <p:cTn id="75" fill="hold">
                            <p:stCondLst>
                              <p:cond delay="5000"/>
                            </p:stCondLst>
                            <p:childTnLst>
                              <p:par>
                                <p:cTn id="76" presetID="53" presetClass="entr" presetSubtype="528" fill="hold" grpId="0" nodeType="afterEffect">
                                  <p:stCondLst>
                                    <p:cond delay="0"/>
                                  </p:stCondLst>
                                  <p:childTnLst>
                                    <p:set>
                                      <p:cBhvr>
                                        <p:cTn id="77" dur="1" fill="hold">
                                          <p:stCondLst>
                                            <p:cond delay="0"/>
                                          </p:stCondLst>
                                        </p:cTn>
                                        <p:tgtEl>
                                          <p:spTgt spid="94"/>
                                        </p:tgtEl>
                                        <p:attrNameLst>
                                          <p:attrName>style.visibility</p:attrName>
                                        </p:attrNameLst>
                                      </p:cBhvr>
                                      <p:to>
                                        <p:strVal val="visible"/>
                                      </p:to>
                                    </p:set>
                                    <p:anim calcmode="lin" valueType="num">
                                      <p:cBhvr>
                                        <p:cTn id="78" dur="500" fill="hold"/>
                                        <p:tgtEl>
                                          <p:spTgt spid="94"/>
                                        </p:tgtEl>
                                        <p:attrNameLst>
                                          <p:attrName>ppt_w</p:attrName>
                                        </p:attrNameLst>
                                      </p:cBhvr>
                                      <p:tavLst>
                                        <p:tav tm="0">
                                          <p:val>
                                            <p:fltVal val="0"/>
                                          </p:val>
                                        </p:tav>
                                        <p:tav tm="100000">
                                          <p:val>
                                            <p:strVal val="#ppt_w"/>
                                          </p:val>
                                        </p:tav>
                                      </p:tavLst>
                                    </p:anim>
                                    <p:anim calcmode="lin" valueType="num">
                                      <p:cBhvr>
                                        <p:cTn id="79" dur="500" fill="hold"/>
                                        <p:tgtEl>
                                          <p:spTgt spid="94"/>
                                        </p:tgtEl>
                                        <p:attrNameLst>
                                          <p:attrName>ppt_h</p:attrName>
                                        </p:attrNameLst>
                                      </p:cBhvr>
                                      <p:tavLst>
                                        <p:tav tm="0">
                                          <p:val>
                                            <p:fltVal val="0"/>
                                          </p:val>
                                        </p:tav>
                                        <p:tav tm="100000">
                                          <p:val>
                                            <p:strVal val="#ppt_h"/>
                                          </p:val>
                                        </p:tav>
                                      </p:tavLst>
                                    </p:anim>
                                    <p:animEffect transition="in" filter="fade">
                                      <p:cBhvr>
                                        <p:cTn id="80" dur="500"/>
                                        <p:tgtEl>
                                          <p:spTgt spid="94"/>
                                        </p:tgtEl>
                                      </p:cBhvr>
                                    </p:animEffect>
                                    <p:anim calcmode="lin" valueType="num">
                                      <p:cBhvr>
                                        <p:cTn id="81" dur="500" fill="hold"/>
                                        <p:tgtEl>
                                          <p:spTgt spid="94"/>
                                        </p:tgtEl>
                                        <p:attrNameLst>
                                          <p:attrName>ppt_x</p:attrName>
                                        </p:attrNameLst>
                                      </p:cBhvr>
                                      <p:tavLst>
                                        <p:tav tm="0">
                                          <p:val>
                                            <p:fltVal val="0.5"/>
                                          </p:val>
                                        </p:tav>
                                        <p:tav tm="100000">
                                          <p:val>
                                            <p:strVal val="#ppt_x"/>
                                          </p:val>
                                        </p:tav>
                                      </p:tavLst>
                                    </p:anim>
                                    <p:anim calcmode="lin" valueType="num">
                                      <p:cBhvr>
                                        <p:cTn id="82" dur="500" fill="hold"/>
                                        <p:tgtEl>
                                          <p:spTgt spid="94"/>
                                        </p:tgtEl>
                                        <p:attrNameLst>
                                          <p:attrName>ppt_y</p:attrName>
                                        </p:attrNameLst>
                                      </p:cBhvr>
                                      <p:tavLst>
                                        <p:tav tm="0">
                                          <p:val>
                                            <p:fltVal val="0.5"/>
                                          </p:val>
                                        </p:tav>
                                        <p:tav tm="100000">
                                          <p:val>
                                            <p:strVal val="#ppt_y"/>
                                          </p:val>
                                        </p:tav>
                                      </p:tavLst>
                                    </p:anim>
                                  </p:childTnLst>
                                </p:cTn>
                              </p:par>
                            </p:childTnLst>
                          </p:cTn>
                        </p:par>
                        <p:par>
                          <p:cTn id="83" fill="hold">
                            <p:stCondLst>
                              <p:cond delay="5500"/>
                            </p:stCondLst>
                            <p:childTnLst>
                              <p:par>
                                <p:cTn id="84" presetID="53" presetClass="entr" presetSubtype="528" fill="hold" nodeType="afterEffect">
                                  <p:stCondLst>
                                    <p:cond delay="0"/>
                                  </p:stCondLst>
                                  <p:childTnLst>
                                    <p:set>
                                      <p:cBhvr>
                                        <p:cTn id="85" dur="1" fill="hold">
                                          <p:stCondLst>
                                            <p:cond delay="0"/>
                                          </p:stCondLst>
                                        </p:cTn>
                                        <p:tgtEl>
                                          <p:spTgt spid="98"/>
                                        </p:tgtEl>
                                        <p:attrNameLst>
                                          <p:attrName>style.visibility</p:attrName>
                                        </p:attrNameLst>
                                      </p:cBhvr>
                                      <p:to>
                                        <p:strVal val="visible"/>
                                      </p:to>
                                    </p:set>
                                    <p:anim calcmode="lin" valueType="num">
                                      <p:cBhvr>
                                        <p:cTn id="86" dur="500" fill="hold"/>
                                        <p:tgtEl>
                                          <p:spTgt spid="98"/>
                                        </p:tgtEl>
                                        <p:attrNameLst>
                                          <p:attrName>ppt_w</p:attrName>
                                        </p:attrNameLst>
                                      </p:cBhvr>
                                      <p:tavLst>
                                        <p:tav tm="0">
                                          <p:val>
                                            <p:fltVal val="0"/>
                                          </p:val>
                                        </p:tav>
                                        <p:tav tm="100000">
                                          <p:val>
                                            <p:strVal val="#ppt_w"/>
                                          </p:val>
                                        </p:tav>
                                      </p:tavLst>
                                    </p:anim>
                                    <p:anim calcmode="lin" valueType="num">
                                      <p:cBhvr>
                                        <p:cTn id="87" dur="500" fill="hold"/>
                                        <p:tgtEl>
                                          <p:spTgt spid="98"/>
                                        </p:tgtEl>
                                        <p:attrNameLst>
                                          <p:attrName>ppt_h</p:attrName>
                                        </p:attrNameLst>
                                      </p:cBhvr>
                                      <p:tavLst>
                                        <p:tav tm="0">
                                          <p:val>
                                            <p:fltVal val="0"/>
                                          </p:val>
                                        </p:tav>
                                        <p:tav tm="100000">
                                          <p:val>
                                            <p:strVal val="#ppt_h"/>
                                          </p:val>
                                        </p:tav>
                                      </p:tavLst>
                                    </p:anim>
                                    <p:animEffect transition="in" filter="fade">
                                      <p:cBhvr>
                                        <p:cTn id="88" dur="500"/>
                                        <p:tgtEl>
                                          <p:spTgt spid="98"/>
                                        </p:tgtEl>
                                      </p:cBhvr>
                                    </p:animEffect>
                                    <p:anim calcmode="lin" valueType="num">
                                      <p:cBhvr>
                                        <p:cTn id="89" dur="500" fill="hold"/>
                                        <p:tgtEl>
                                          <p:spTgt spid="98"/>
                                        </p:tgtEl>
                                        <p:attrNameLst>
                                          <p:attrName>ppt_x</p:attrName>
                                        </p:attrNameLst>
                                      </p:cBhvr>
                                      <p:tavLst>
                                        <p:tav tm="0">
                                          <p:val>
                                            <p:fltVal val="0.5"/>
                                          </p:val>
                                        </p:tav>
                                        <p:tav tm="100000">
                                          <p:val>
                                            <p:strVal val="#ppt_x"/>
                                          </p:val>
                                        </p:tav>
                                      </p:tavLst>
                                    </p:anim>
                                    <p:anim calcmode="lin" valueType="num">
                                      <p:cBhvr>
                                        <p:cTn id="90" dur="500" fill="hold"/>
                                        <p:tgtEl>
                                          <p:spTgt spid="98"/>
                                        </p:tgtEl>
                                        <p:attrNameLst>
                                          <p:attrName>ppt_y</p:attrName>
                                        </p:attrNameLst>
                                      </p:cBhvr>
                                      <p:tavLst>
                                        <p:tav tm="0">
                                          <p:val>
                                            <p:fltVal val="0.5"/>
                                          </p:val>
                                        </p:tav>
                                        <p:tav tm="100000">
                                          <p:val>
                                            <p:strVal val="#ppt_y"/>
                                          </p:val>
                                        </p:tav>
                                      </p:tavLst>
                                    </p:anim>
                                  </p:childTnLst>
                                </p:cTn>
                              </p:par>
                            </p:childTnLst>
                          </p:cTn>
                        </p:par>
                        <p:par>
                          <p:cTn id="91" fill="hold">
                            <p:stCondLst>
                              <p:cond delay="6000"/>
                            </p:stCondLst>
                            <p:childTnLst>
                              <p:par>
                                <p:cTn id="92" presetID="22" presetClass="entr" presetSubtype="8" fill="hold" grpId="0" nodeType="afterEffect">
                                  <p:stCondLst>
                                    <p:cond delay="0"/>
                                  </p:stCondLst>
                                  <p:childTnLst>
                                    <p:set>
                                      <p:cBhvr>
                                        <p:cTn id="93" dur="1" fill="hold">
                                          <p:stCondLst>
                                            <p:cond delay="0"/>
                                          </p:stCondLst>
                                        </p:cTn>
                                        <p:tgtEl>
                                          <p:spTgt spid="81"/>
                                        </p:tgtEl>
                                        <p:attrNameLst>
                                          <p:attrName>style.visibility</p:attrName>
                                        </p:attrNameLst>
                                      </p:cBhvr>
                                      <p:to>
                                        <p:strVal val="visible"/>
                                      </p:to>
                                    </p:set>
                                    <p:animEffect transition="in" filter="wipe(left)">
                                      <p:cBhvr>
                                        <p:cTn id="94" dur="500"/>
                                        <p:tgtEl>
                                          <p:spTgt spid="81"/>
                                        </p:tgtEl>
                                      </p:cBhvr>
                                    </p:animEffect>
                                  </p:childTnLst>
                                </p:cTn>
                              </p:par>
                            </p:childTnLst>
                          </p:cTn>
                        </p:par>
                        <p:par>
                          <p:cTn id="95" fill="hold">
                            <p:stCondLst>
                              <p:cond delay="6500"/>
                            </p:stCondLst>
                            <p:childTnLst>
                              <p:par>
                                <p:cTn id="96" presetID="22" presetClass="entr" presetSubtype="2" fill="hold" grpId="0" nodeType="afterEffect">
                                  <p:stCondLst>
                                    <p:cond delay="0"/>
                                  </p:stCondLst>
                                  <p:childTnLst>
                                    <p:set>
                                      <p:cBhvr>
                                        <p:cTn id="97" dur="1" fill="hold">
                                          <p:stCondLst>
                                            <p:cond delay="0"/>
                                          </p:stCondLst>
                                        </p:cTn>
                                        <p:tgtEl>
                                          <p:spTgt spid="4102"/>
                                        </p:tgtEl>
                                        <p:attrNameLst>
                                          <p:attrName>style.visibility</p:attrName>
                                        </p:attrNameLst>
                                      </p:cBhvr>
                                      <p:to>
                                        <p:strVal val="visible"/>
                                      </p:to>
                                    </p:set>
                                    <p:animEffect transition="in" filter="wipe(right)">
                                      <p:cBhvr>
                                        <p:cTn id="98" dur="500"/>
                                        <p:tgtEl>
                                          <p:spTgt spid="4102"/>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wipe(right)">
                                      <p:cBhvr>
                                        <p:cTn id="101" dur="500"/>
                                        <p:tgtEl>
                                          <p:spTgt spid="49"/>
                                        </p:tgtEl>
                                      </p:cBhvr>
                                    </p:animEffect>
                                  </p:childTnLst>
                                </p:cTn>
                              </p:par>
                            </p:childTnLst>
                          </p:cTn>
                        </p:par>
                        <p:par>
                          <p:cTn id="102" fill="hold">
                            <p:stCondLst>
                              <p:cond delay="7000"/>
                            </p:stCondLst>
                            <p:childTnLst>
                              <p:par>
                                <p:cTn id="103" presetID="53" presetClass="entr" presetSubtype="528" fill="hold" grpId="0" nodeType="afterEffect">
                                  <p:stCondLst>
                                    <p:cond delay="0"/>
                                  </p:stCondLst>
                                  <p:childTnLst>
                                    <p:set>
                                      <p:cBhvr>
                                        <p:cTn id="104" dur="1" fill="hold">
                                          <p:stCondLst>
                                            <p:cond delay="0"/>
                                          </p:stCondLst>
                                        </p:cTn>
                                        <p:tgtEl>
                                          <p:spTgt spid="95"/>
                                        </p:tgtEl>
                                        <p:attrNameLst>
                                          <p:attrName>style.visibility</p:attrName>
                                        </p:attrNameLst>
                                      </p:cBhvr>
                                      <p:to>
                                        <p:strVal val="visible"/>
                                      </p:to>
                                    </p:set>
                                    <p:anim calcmode="lin" valueType="num">
                                      <p:cBhvr>
                                        <p:cTn id="105" dur="500" fill="hold"/>
                                        <p:tgtEl>
                                          <p:spTgt spid="95"/>
                                        </p:tgtEl>
                                        <p:attrNameLst>
                                          <p:attrName>ppt_w</p:attrName>
                                        </p:attrNameLst>
                                      </p:cBhvr>
                                      <p:tavLst>
                                        <p:tav tm="0">
                                          <p:val>
                                            <p:fltVal val="0"/>
                                          </p:val>
                                        </p:tav>
                                        <p:tav tm="100000">
                                          <p:val>
                                            <p:strVal val="#ppt_w"/>
                                          </p:val>
                                        </p:tav>
                                      </p:tavLst>
                                    </p:anim>
                                    <p:anim calcmode="lin" valueType="num">
                                      <p:cBhvr>
                                        <p:cTn id="106" dur="500" fill="hold"/>
                                        <p:tgtEl>
                                          <p:spTgt spid="95"/>
                                        </p:tgtEl>
                                        <p:attrNameLst>
                                          <p:attrName>ppt_h</p:attrName>
                                        </p:attrNameLst>
                                      </p:cBhvr>
                                      <p:tavLst>
                                        <p:tav tm="0">
                                          <p:val>
                                            <p:fltVal val="0"/>
                                          </p:val>
                                        </p:tav>
                                        <p:tav tm="100000">
                                          <p:val>
                                            <p:strVal val="#ppt_h"/>
                                          </p:val>
                                        </p:tav>
                                      </p:tavLst>
                                    </p:anim>
                                    <p:animEffect transition="in" filter="fade">
                                      <p:cBhvr>
                                        <p:cTn id="107" dur="500"/>
                                        <p:tgtEl>
                                          <p:spTgt spid="95"/>
                                        </p:tgtEl>
                                      </p:cBhvr>
                                    </p:animEffect>
                                    <p:anim calcmode="lin" valueType="num">
                                      <p:cBhvr>
                                        <p:cTn id="108" dur="500" fill="hold"/>
                                        <p:tgtEl>
                                          <p:spTgt spid="95"/>
                                        </p:tgtEl>
                                        <p:attrNameLst>
                                          <p:attrName>ppt_x</p:attrName>
                                        </p:attrNameLst>
                                      </p:cBhvr>
                                      <p:tavLst>
                                        <p:tav tm="0">
                                          <p:val>
                                            <p:fltVal val="0.5"/>
                                          </p:val>
                                        </p:tav>
                                        <p:tav tm="100000">
                                          <p:val>
                                            <p:strVal val="#ppt_x"/>
                                          </p:val>
                                        </p:tav>
                                      </p:tavLst>
                                    </p:anim>
                                    <p:anim calcmode="lin" valueType="num">
                                      <p:cBhvr>
                                        <p:cTn id="109" dur="500" fill="hold"/>
                                        <p:tgtEl>
                                          <p:spTgt spid="95"/>
                                        </p:tgtEl>
                                        <p:attrNameLst>
                                          <p:attrName>ppt_y</p:attrName>
                                        </p:attrNameLst>
                                      </p:cBhvr>
                                      <p:tavLst>
                                        <p:tav tm="0">
                                          <p:val>
                                            <p:fltVal val="0.5"/>
                                          </p:val>
                                        </p:tav>
                                        <p:tav tm="100000">
                                          <p:val>
                                            <p:strVal val="#ppt_y"/>
                                          </p:val>
                                        </p:tav>
                                      </p:tavLst>
                                    </p:anim>
                                  </p:childTnLst>
                                </p:cTn>
                              </p:par>
                              <p:par>
                                <p:cTn id="110" presetID="53" presetClass="entr" presetSubtype="528" fill="hold" grpId="0" nodeType="withEffect">
                                  <p:stCondLst>
                                    <p:cond delay="0"/>
                                  </p:stCondLst>
                                  <p:childTnLst>
                                    <p:set>
                                      <p:cBhvr>
                                        <p:cTn id="111" dur="1" fill="hold">
                                          <p:stCondLst>
                                            <p:cond delay="0"/>
                                          </p:stCondLst>
                                        </p:cTn>
                                        <p:tgtEl>
                                          <p:spTgt spid="97"/>
                                        </p:tgtEl>
                                        <p:attrNameLst>
                                          <p:attrName>style.visibility</p:attrName>
                                        </p:attrNameLst>
                                      </p:cBhvr>
                                      <p:to>
                                        <p:strVal val="visible"/>
                                      </p:to>
                                    </p:set>
                                    <p:anim calcmode="lin" valueType="num">
                                      <p:cBhvr>
                                        <p:cTn id="112" dur="500" fill="hold"/>
                                        <p:tgtEl>
                                          <p:spTgt spid="97"/>
                                        </p:tgtEl>
                                        <p:attrNameLst>
                                          <p:attrName>ppt_w</p:attrName>
                                        </p:attrNameLst>
                                      </p:cBhvr>
                                      <p:tavLst>
                                        <p:tav tm="0">
                                          <p:val>
                                            <p:fltVal val="0"/>
                                          </p:val>
                                        </p:tav>
                                        <p:tav tm="100000">
                                          <p:val>
                                            <p:strVal val="#ppt_w"/>
                                          </p:val>
                                        </p:tav>
                                      </p:tavLst>
                                    </p:anim>
                                    <p:anim calcmode="lin" valueType="num">
                                      <p:cBhvr>
                                        <p:cTn id="113" dur="500" fill="hold"/>
                                        <p:tgtEl>
                                          <p:spTgt spid="97"/>
                                        </p:tgtEl>
                                        <p:attrNameLst>
                                          <p:attrName>ppt_h</p:attrName>
                                        </p:attrNameLst>
                                      </p:cBhvr>
                                      <p:tavLst>
                                        <p:tav tm="0">
                                          <p:val>
                                            <p:fltVal val="0"/>
                                          </p:val>
                                        </p:tav>
                                        <p:tav tm="100000">
                                          <p:val>
                                            <p:strVal val="#ppt_h"/>
                                          </p:val>
                                        </p:tav>
                                      </p:tavLst>
                                    </p:anim>
                                    <p:animEffect transition="in" filter="fade">
                                      <p:cBhvr>
                                        <p:cTn id="114" dur="500"/>
                                        <p:tgtEl>
                                          <p:spTgt spid="97"/>
                                        </p:tgtEl>
                                      </p:cBhvr>
                                    </p:animEffect>
                                    <p:anim calcmode="lin" valueType="num">
                                      <p:cBhvr>
                                        <p:cTn id="115" dur="500" fill="hold"/>
                                        <p:tgtEl>
                                          <p:spTgt spid="97"/>
                                        </p:tgtEl>
                                        <p:attrNameLst>
                                          <p:attrName>ppt_x</p:attrName>
                                        </p:attrNameLst>
                                      </p:cBhvr>
                                      <p:tavLst>
                                        <p:tav tm="0">
                                          <p:val>
                                            <p:fltVal val="0.5"/>
                                          </p:val>
                                        </p:tav>
                                        <p:tav tm="100000">
                                          <p:val>
                                            <p:strVal val="#ppt_x"/>
                                          </p:val>
                                        </p:tav>
                                      </p:tavLst>
                                    </p:anim>
                                    <p:anim calcmode="lin" valueType="num">
                                      <p:cBhvr>
                                        <p:cTn id="116" dur="500" fill="hold"/>
                                        <p:tgtEl>
                                          <p:spTgt spid="97"/>
                                        </p:tgtEl>
                                        <p:attrNameLst>
                                          <p:attrName>ppt_y</p:attrName>
                                        </p:attrNameLst>
                                      </p:cBhvr>
                                      <p:tavLst>
                                        <p:tav tm="0">
                                          <p:val>
                                            <p:fltVal val="0.5"/>
                                          </p:val>
                                        </p:tav>
                                        <p:tav tm="100000">
                                          <p:val>
                                            <p:strVal val="#ppt_y"/>
                                          </p:val>
                                        </p:tav>
                                      </p:tavLst>
                                    </p:anim>
                                  </p:childTnLst>
                                </p:cTn>
                              </p:par>
                            </p:childTnLst>
                          </p:cTn>
                        </p:par>
                        <p:par>
                          <p:cTn id="117" fill="hold">
                            <p:stCondLst>
                              <p:cond delay="7500"/>
                            </p:stCondLst>
                            <p:childTnLst>
                              <p:par>
                                <p:cTn id="118" presetID="22" presetClass="entr" presetSubtype="8" fill="hold" grpId="0" nodeType="after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wipe(left)">
                                      <p:cBhvr>
                                        <p:cTn id="12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P spid="82" grpId="0"/>
      <p:bldP spid="4101" grpId="0" animBg="1"/>
      <p:bldP spid="4102" grpId="0" animBg="1"/>
      <p:bldP spid="4103" grpId="0" animBg="1"/>
      <p:bldP spid="4104" grpId="0" animBg="1"/>
      <p:bldP spid="46" grpId="0"/>
      <p:bldP spid="47" grpId="0"/>
      <p:bldP spid="48" grpId="0"/>
      <p:bldP spid="49" grpId="0"/>
      <p:bldP spid="92" grpId="0" animBg="1"/>
      <p:bldP spid="93" grpId="0" animBg="1"/>
      <p:bldP spid="94" grpId="0" animBg="1"/>
      <p:bldP spid="95" grpId="0" animBg="1"/>
      <p:bldP spid="96" grpId="0" animBg="1"/>
      <p:bldP spid="9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52" name="Freeform 5"/>
          <p:cNvSpPr>
            <a:spLocks noChangeAspect="1" noChangeArrowheads="1"/>
          </p:cNvSpPr>
          <p:nvPr/>
        </p:nvSpPr>
        <p:spPr bwMode="auto">
          <a:xfrm>
            <a:off x="369651" y="376997"/>
            <a:ext cx="548641" cy="548640"/>
          </a:xfrm>
          <a:custGeom>
            <a:avLst/>
            <a:gdLst>
              <a:gd name="T0" fmla="*/ 167 w 451"/>
              <a:gd name="T1" fmla="*/ 193 h 451"/>
              <a:gd name="T2" fmla="*/ 274 w 451"/>
              <a:gd name="T3" fmla="*/ 4 h 451"/>
              <a:gd name="T4" fmla="*/ 223 w 451"/>
              <a:gd name="T5" fmla="*/ 0 h 451"/>
              <a:gd name="T6" fmla="*/ 81 w 451"/>
              <a:gd name="T7" fmla="*/ 51 h 451"/>
              <a:gd name="T8" fmla="*/ 167 w 451"/>
              <a:gd name="T9" fmla="*/ 193 h 451"/>
              <a:gd name="T10" fmla="*/ 437 w 451"/>
              <a:gd name="T11" fmla="*/ 158 h 451"/>
              <a:gd name="T12" fmla="*/ 304 w 451"/>
              <a:gd name="T13" fmla="*/ 17 h 451"/>
              <a:gd name="T14" fmla="*/ 223 w 451"/>
              <a:gd name="T15" fmla="*/ 158 h 451"/>
              <a:gd name="T16" fmla="*/ 437 w 451"/>
              <a:gd name="T17" fmla="*/ 158 h 451"/>
              <a:gd name="T18" fmla="*/ 445 w 451"/>
              <a:gd name="T19" fmla="*/ 180 h 451"/>
              <a:gd name="T20" fmla="*/ 274 w 451"/>
              <a:gd name="T21" fmla="*/ 180 h 451"/>
              <a:gd name="T22" fmla="*/ 282 w 451"/>
              <a:gd name="T23" fmla="*/ 193 h 451"/>
              <a:gd name="T24" fmla="*/ 390 w 451"/>
              <a:gd name="T25" fmla="*/ 377 h 451"/>
              <a:gd name="T26" fmla="*/ 450 w 451"/>
              <a:gd name="T27" fmla="*/ 227 h 451"/>
              <a:gd name="T28" fmla="*/ 445 w 451"/>
              <a:gd name="T29" fmla="*/ 180 h 451"/>
              <a:gd name="T30" fmla="*/ 145 w 451"/>
              <a:gd name="T31" fmla="*/ 227 h 451"/>
              <a:gd name="T32" fmla="*/ 60 w 451"/>
              <a:gd name="T33" fmla="*/ 73 h 451"/>
              <a:gd name="T34" fmla="*/ 0 w 451"/>
              <a:gd name="T35" fmla="*/ 227 h 451"/>
              <a:gd name="T36" fmla="*/ 4 w 451"/>
              <a:gd name="T37" fmla="*/ 270 h 451"/>
              <a:gd name="T38" fmla="*/ 171 w 451"/>
              <a:gd name="T39" fmla="*/ 270 h 451"/>
              <a:gd name="T40" fmla="*/ 145 w 451"/>
              <a:gd name="T41" fmla="*/ 227 h 451"/>
              <a:gd name="T42" fmla="*/ 13 w 451"/>
              <a:gd name="T43" fmla="*/ 291 h 451"/>
              <a:gd name="T44" fmla="*/ 145 w 451"/>
              <a:gd name="T45" fmla="*/ 433 h 451"/>
              <a:gd name="T46" fmla="*/ 227 w 451"/>
              <a:gd name="T47" fmla="*/ 291 h 451"/>
              <a:gd name="T48" fmla="*/ 13 w 451"/>
              <a:gd name="T49" fmla="*/ 291 h 451"/>
              <a:gd name="T50" fmla="*/ 261 w 451"/>
              <a:gd name="T51" fmla="*/ 291 h 451"/>
              <a:gd name="T52" fmla="*/ 175 w 451"/>
              <a:gd name="T53" fmla="*/ 445 h 451"/>
              <a:gd name="T54" fmla="*/ 223 w 451"/>
              <a:gd name="T55" fmla="*/ 450 h 451"/>
              <a:gd name="T56" fmla="*/ 364 w 451"/>
              <a:gd name="T57" fmla="*/ 398 h 451"/>
              <a:gd name="T58" fmla="*/ 282 w 451"/>
              <a:gd name="T59" fmla="*/ 257 h 451"/>
              <a:gd name="T60" fmla="*/ 261 w 451"/>
              <a:gd name="T61" fmla="*/ 29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1" h="451">
                <a:moveTo>
                  <a:pt x="167" y="193"/>
                </a:moveTo>
                <a:lnTo>
                  <a:pt x="274" y="4"/>
                </a:lnTo>
                <a:cubicBezTo>
                  <a:pt x="257" y="4"/>
                  <a:pt x="240" y="0"/>
                  <a:pt x="223" y="0"/>
                </a:cubicBezTo>
                <a:cubicBezTo>
                  <a:pt x="171" y="0"/>
                  <a:pt x="120" y="21"/>
                  <a:pt x="81" y="51"/>
                </a:cubicBezTo>
                <a:lnTo>
                  <a:pt x="167" y="193"/>
                </a:lnTo>
                <a:close/>
                <a:moveTo>
                  <a:pt x="437" y="158"/>
                </a:moveTo>
                <a:cubicBezTo>
                  <a:pt x="415" y="94"/>
                  <a:pt x="368" y="38"/>
                  <a:pt x="304" y="17"/>
                </a:cubicBezTo>
                <a:lnTo>
                  <a:pt x="223" y="158"/>
                </a:lnTo>
                <a:lnTo>
                  <a:pt x="437" y="158"/>
                </a:lnTo>
                <a:close/>
                <a:moveTo>
                  <a:pt x="445" y="180"/>
                </a:moveTo>
                <a:lnTo>
                  <a:pt x="274" y="180"/>
                </a:lnTo>
                <a:lnTo>
                  <a:pt x="282" y="193"/>
                </a:lnTo>
                <a:lnTo>
                  <a:pt x="390" y="377"/>
                </a:lnTo>
                <a:cubicBezTo>
                  <a:pt x="424" y="338"/>
                  <a:pt x="450" y="283"/>
                  <a:pt x="450" y="227"/>
                </a:cubicBezTo>
                <a:cubicBezTo>
                  <a:pt x="450" y="210"/>
                  <a:pt x="445" y="193"/>
                  <a:pt x="445" y="180"/>
                </a:cubicBezTo>
                <a:close/>
                <a:moveTo>
                  <a:pt x="145" y="227"/>
                </a:moveTo>
                <a:lnTo>
                  <a:pt x="60" y="73"/>
                </a:lnTo>
                <a:cubicBezTo>
                  <a:pt x="21" y="116"/>
                  <a:pt x="0" y="167"/>
                  <a:pt x="0" y="227"/>
                </a:cubicBezTo>
                <a:cubicBezTo>
                  <a:pt x="0" y="240"/>
                  <a:pt x="4" y="257"/>
                  <a:pt x="4" y="270"/>
                </a:cubicBezTo>
                <a:lnTo>
                  <a:pt x="171" y="270"/>
                </a:lnTo>
                <a:lnTo>
                  <a:pt x="145" y="227"/>
                </a:lnTo>
                <a:close/>
                <a:moveTo>
                  <a:pt x="13" y="291"/>
                </a:moveTo>
                <a:cubicBezTo>
                  <a:pt x="30" y="360"/>
                  <a:pt x="81" y="411"/>
                  <a:pt x="145" y="433"/>
                </a:cubicBezTo>
                <a:lnTo>
                  <a:pt x="227" y="291"/>
                </a:lnTo>
                <a:lnTo>
                  <a:pt x="13" y="291"/>
                </a:lnTo>
                <a:close/>
                <a:moveTo>
                  <a:pt x="261" y="291"/>
                </a:moveTo>
                <a:lnTo>
                  <a:pt x="175" y="445"/>
                </a:lnTo>
                <a:cubicBezTo>
                  <a:pt x="193" y="450"/>
                  <a:pt x="205" y="450"/>
                  <a:pt x="223" y="450"/>
                </a:cubicBezTo>
                <a:cubicBezTo>
                  <a:pt x="278" y="450"/>
                  <a:pt x="325" y="433"/>
                  <a:pt x="364" y="398"/>
                </a:cubicBezTo>
                <a:lnTo>
                  <a:pt x="282" y="257"/>
                </a:lnTo>
                <a:lnTo>
                  <a:pt x="261" y="291"/>
                </a:lnTo>
                <a:close/>
              </a:path>
            </a:pathLst>
          </a:custGeom>
          <a:solidFill>
            <a:srgbClr val="EF3425"/>
          </a:solidFill>
          <a:ln>
            <a:noFill/>
          </a:ln>
          <a:effectLst>
            <a:outerShdw blurRad="50800" dist="38100" dir="2700000" algn="tl" rotWithShape="0">
              <a:prstClr val="black">
                <a:alpha val="40000"/>
              </a:prstClr>
            </a:outerShdw>
          </a:effectLst>
        </p:spPr>
        <p:txBody>
          <a:bodyPr wrap="none" anchor="ctr"/>
          <a:lstStyle/>
          <a:p>
            <a:endParaRPr lang="en-US" dirty="0"/>
          </a:p>
        </p:txBody>
      </p:sp>
      <p:sp>
        <p:nvSpPr>
          <p:cNvPr id="14" name="TextBox 13"/>
          <p:cNvSpPr txBox="1"/>
          <p:nvPr/>
        </p:nvSpPr>
        <p:spPr>
          <a:xfrm>
            <a:off x="-243193" y="266596"/>
            <a:ext cx="5508978" cy="769441"/>
          </a:xfrm>
          <a:prstGeom prst="rect">
            <a:avLst/>
          </a:prstGeom>
          <a:noFill/>
        </p:spPr>
        <p:txBody>
          <a:bodyPr wrap="square" rtlCol="0">
            <a:spAutoFit/>
          </a:bodyPr>
          <a:lstStyle/>
          <a:p>
            <a:pPr algn="ctr"/>
            <a:r>
              <a:rPr lang="ko-KR" altLang="en-US" sz="4400" b="1" dirty="0">
                <a:solidFill>
                  <a:schemeClr val="bg1"/>
                </a:solidFill>
                <a:latin typeface="Candara" panose="020E0502030303020204" pitchFamily="34" charset="0"/>
              </a:rPr>
              <a:t>다시 해보기</a:t>
            </a:r>
            <a:endParaRPr lang="en-US" sz="4400" b="1" dirty="0">
              <a:solidFill>
                <a:schemeClr val="bg1"/>
              </a:solidFill>
              <a:latin typeface="Candara" panose="020E0502030303020204" pitchFamily="34" charset="0"/>
            </a:endParaRPr>
          </a:p>
        </p:txBody>
      </p:sp>
      <p:pic>
        <p:nvPicPr>
          <p:cNvPr id="16" name="그림 15">
            <a:extLst>
              <a:ext uri="{FF2B5EF4-FFF2-40B4-BE49-F238E27FC236}">
                <a16:creationId xmlns:a16="http://schemas.microsoft.com/office/drawing/2014/main" id="{6907467E-26C7-4306-B1BE-610BF13AD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76" y="1333013"/>
            <a:ext cx="5287566" cy="4448894"/>
          </a:xfrm>
          <a:prstGeom prst="rect">
            <a:avLst/>
          </a:prstGeom>
        </p:spPr>
      </p:pic>
      <p:pic>
        <p:nvPicPr>
          <p:cNvPr id="18" name="그림 17">
            <a:extLst>
              <a:ext uri="{FF2B5EF4-FFF2-40B4-BE49-F238E27FC236}">
                <a16:creationId xmlns:a16="http://schemas.microsoft.com/office/drawing/2014/main" id="{32F79B8B-9F50-429F-BEA8-2C6400DF8B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672" y="2388226"/>
            <a:ext cx="6296465" cy="2610323"/>
          </a:xfrm>
          <a:prstGeom prst="rect">
            <a:avLst/>
          </a:prstGeom>
        </p:spPr>
      </p:pic>
    </p:spTree>
    <p:extLst>
      <p:ext uri="{BB962C8B-B14F-4D97-AF65-F5344CB8AC3E}">
        <p14:creationId xmlns:p14="http://schemas.microsoft.com/office/powerpoint/2010/main" val="265788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p:cTn id="7" dur="750" fill="hold"/>
                                        <p:tgtEl>
                                          <p:spTgt spid="52"/>
                                        </p:tgtEl>
                                        <p:attrNameLst>
                                          <p:attrName>ppt_w</p:attrName>
                                        </p:attrNameLst>
                                      </p:cBhvr>
                                      <p:tavLst>
                                        <p:tav tm="0">
                                          <p:val>
                                            <p:strVal val="(6*min(max(#ppt_w*#ppt_h,.3),1)-7.4)/-.7*#ppt_w"/>
                                          </p:val>
                                        </p:tav>
                                        <p:tav tm="100000">
                                          <p:val>
                                            <p:strVal val="#ppt_w"/>
                                          </p:val>
                                        </p:tav>
                                      </p:tavLst>
                                    </p:anim>
                                    <p:anim calcmode="lin" valueType="num">
                                      <p:cBhvr>
                                        <p:cTn id="8" dur="750" fill="hold"/>
                                        <p:tgtEl>
                                          <p:spTgt spid="52"/>
                                        </p:tgtEl>
                                        <p:attrNameLst>
                                          <p:attrName>ppt_h</p:attrName>
                                        </p:attrNameLst>
                                      </p:cBhvr>
                                      <p:tavLst>
                                        <p:tav tm="0">
                                          <p:val>
                                            <p:strVal val="(6*min(max(#ppt_w*#ppt_h,.3),1)-7.4)/-.7*#ppt_h"/>
                                          </p:val>
                                        </p:tav>
                                        <p:tav tm="100000">
                                          <p:val>
                                            <p:strVal val="#ppt_h"/>
                                          </p:val>
                                        </p:tav>
                                      </p:tavLst>
                                    </p:anim>
                                    <p:anim calcmode="lin" valueType="num">
                                      <p:cBhvr>
                                        <p:cTn id="9" dur="750" fill="hold"/>
                                        <p:tgtEl>
                                          <p:spTgt spid="52"/>
                                        </p:tgtEl>
                                        <p:attrNameLst>
                                          <p:attrName>ppt_x</p:attrName>
                                        </p:attrNameLst>
                                      </p:cBhvr>
                                      <p:tavLst>
                                        <p:tav tm="0">
                                          <p:val>
                                            <p:fltVal val="0.5"/>
                                          </p:val>
                                        </p:tav>
                                        <p:tav tm="100000">
                                          <p:val>
                                            <p:strVal val="#ppt_x"/>
                                          </p:val>
                                        </p:tav>
                                      </p:tavLst>
                                    </p:anim>
                                    <p:anim calcmode="lin" valueType="num">
                                      <p:cBhvr>
                                        <p:cTn id="10" dur="750" fill="hold"/>
                                        <p:tgtEl>
                                          <p:spTgt spid="52"/>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6" name="Freeform 6"/>
          <p:cNvSpPr>
            <a:spLocks/>
          </p:cNvSpPr>
          <p:nvPr/>
        </p:nvSpPr>
        <p:spPr bwMode="auto">
          <a:xfrm>
            <a:off x="4531784" y="-6351"/>
            <a:ext cx="7664451" cy="2995084"/>
          </a:xfrm>
          <a:custGeom>
            <a:avLst/>
            <a:gdLst>
              <a:gd name="T0" fmla="*/ 125 w 1148"/>
              <a:gd name="T1" fmla="*/ 447 h 448"/>
              <a:gd name="T2" fmla="*/ 40 w 1148"/>
              <a:gd name="T3" fmla="*/ 301 h 448"/>
              <a:gd name="T4" fmla="*/ 151 w 1148"/>
              <a:gd name="T5" fmla="*/ 0 h 448"/>
              <a:gd name="T6" fmla="*/ 1148 w 1148"/>
              <a:gd name="T7" fmla="*/ 0 h 448"/>
              <a:gd name="T8" fmla="*/ 1148 w 1148"/>
              <a:gd name="T9" fmla="*/ 387 h 448"/>
              <a:gd name="T10" fmla="*/ 125 w 1148"/>
              <a:gd name="T11" fmla="*/ 447 h 448"/>
            </a:gdLst>
            <a:ahLst/>
            <a:cxnLst>
              <a:cxn ang="0">
                <a:pos x="T0" y="T1"/>
              </a:cxn>
              <a:cxn ang="0">
                <a:pos x="T2" y="T3"/>
              </a:cxn>
              <a:cxn ang="0">
                <a:pos x="T4" y="T5"/>
              </a:cxn>
              <a:cxn ang="0">
                <a:pos x="T6" y="T7"/>
              </a:cxn>
              <a:cxn ang="0">
                <a:pos x="T8" y="T9"/>
              </a:cxn>
              <a:cxn ang="0">
                <a:pos x="T10" y="T11"/>
              </a:cxn>
            </a:cxnLst>
            <a:rect l="0" t="0" r="r" b="b"/>
            <a:pathLst>
              <a:path w="1148" h="448">
                <a:moveTo>
                  <a:pt x="125" y="447"/>
                </a:moveTo>
                <a:cubicBezTo>
                  <a:pt x="47" y="448"/>
                  <a:pt x="0" y="415"/>
                  <a:pt x="40" y="301"/>
                </a:cubicBezTo>
                <a:cubicBezTo>
                  <a:pt x="151" y="0"/>
                  <a:pt x="151" y="0"/>
                  <a:pt x="151" y="0"/>
                </a:cubicBezTo>
                <a:cubicBezTo>
                  <a:pt x="1148" y="0"/>
                  <a:pt x="1148" y="0"/>
                  <a:pt x="1148" y="0"/>
                </a:cubicBezTo>
                <a:cubicBezTo>
                  <a:pt x="1148" y="387"/>
                  <a:pt x="1148" y="387"/>
                  <a:pt x="1148" y="387"/>
                </a:cubicBezTo>
                <a:lnTo>
                  <a:pt x="125" y="447"/>
                </a:lnTo>
                <a:close/>
              </a:path>
            </a:pathLst>
          </a:custGeom>
          <a:solidFill>
            <a:srgbClr val="8397B1"/>
          </a:solidFill>
          <a:ln>
            <a:noFill/>
          </a:ln>
          <a:effectLst>
            <a:outerShdw blurRad="50800" dist="38100" dir="8100000" algn="t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8" name="Freeform 8"/>
          <p:cNvSpPr>
            <a:spLocks/>
          </p:cNvSpPr>
          <p:nvPr/>
        </p:nvSpPr>
        <p:spPr bwMode="auto">
          <a:xfrm>
            <a:off x="4572001" y="3274484"/>
            <a:ext cx="7624233" cy="3583517"/>
          </a:xfrm>
          <a:custGeom>
            <a:avLst/>
            <a:gdLst>
              <a:gd name="T0" fmla="*/ 76 w 1142"/>
              <a:gd name="T1" fmla="*/ 153 h 536"/>
              <a:gd name="T2" fmla="*/ 310 w 1142"/>
              <a:gd name="T3" fmla="*/ 536 h 536"/>
              <a:gd name="T4" fmla="*/ 1142 w 1142"/>
              <a:gd name="T5" fmla="*/ 536 h 536"/>
              <a:gd name="T6" fmla="*/ 1142 w 1142"/>
              <a:gd name="T7" fmla="*/ 31 h 536"/>
              <a:gd name="T8" fmla="*/ 114 w 1142"/>
              <a:gd name="T9" fmla="*/ 3 h 536"/>
              <a:gd name="T10" fmla="*/ 76 w 1142"/>
              <a:gd name="T11" fmla="*/ 153 h 536"/>
            </a:gdLst>
            <a:ahLst/>
            <a:cxnLst>
              <a:cxn ang="0">
                <a:pos x="T0" y="T1"/>
              </a:cxn>
              <a:cxn ang="0">
                <a:pos x="T2" y="T3"/>
              </a:cxn>
              <a:cxn ang="0">
                <a:pos x="T4" y="T5"/>
              </a:cxn>
              <a:cxn ang="0">
                <a:pos x="T6" y="T7"/>
              </a:cxn>
              <a:cxn ang="0">
                <a:pos x="T8" y="T9"/>
              </a:cxn>
              <a:cxn ang="0">
                <a:pos x="T10" y="T11"/>
              </a:cxn>
            </a:cxnLst>
            <a:rect l="0" t="0" r="r" b="b"/>
            <a:pathLst>
              <a:path w="1142" h="536">
                <a:moveTo>
                  <a:pt x="76" y="153"/>
                </a:moveTo>
                <a:cubicBezTo>
                  <a:pt x="310" y="536"/>
                  <a:pt x="310" y="536"/>
                  <a:pt x="310" y="536"/>
                </a:cubicBezTo>
                <a:cubicBezTo>
                  <a:pt x="1142" y="536"/>
                  <a:pt x="1142" y="536"/>
                  <a:pt x="1142" y="536"/>
                </a:cubicBezTo>
                <a:cubicBezTo>
                  <a:pt x="1142" y="31"/>
                  <a:pt x="1142" y="31"/>
                  <a:pt x="1142" y="31"/>
                </a:cubicBezTo>
                <a:cubicBezTo>
                  <a:pt x="114" y="3"/>
                  <a:pt x="114" y="3"/>
                  <a:pt x="114" y="3"/>
                </a:cubicBezTo>
                <a:cubicBezTo>
                  <a:pt x="45" y="0"/>
                  <a:pt x="0" y="55"/>
                  <a:pt x="76" y="153"/>
                </a:cubicBezTo>
                <a:close/>
              </a:path>
            </a:pathLst>
          </a:custGeom>
          <a:solidFill>
            <a:srgbClr val="44546B"/>
          </a:solidFill>
          <a:ln>
            <a:noFill/>
          </a:ln>
          <a:effectLst>
            <a:outerShdw blurRad="50800" dist="38100" dir="13500000" algn="br"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7" name="Freeform 7"/>
          <p:cNvSpPr>
            <a:spLocks/>
          </p:cNvSpPr>
          <p:nvPr/>
        </p:nvSpPr>
        <p:spPr bwMode="auto">
          <a:xfrm>
            <a:off x="2984501" y="3837518"/>
            <a:ext cx="2969684" cy="3020484"/>
          </a:xfrm>
          <a:custGeom>
            <a:avLst/>
            <a:gdLst>
              <a:gd name="T0" fmla="*/ 104 w 445"/>
              <a:gd name="T1" fmla="*/ 114 h 452"/>
              <a:gd name="T2" fmla="*/ 0 w 445"/>
              <a:gd name="T3" fmla="*/ 452 h 452"/>
              <a:gd name="T4" fmla="*/ 445 w 445"/>
              <a:gd name="T5" fmla="*/ 452 h 452"/>
              <a:gd name="T6" fmla="*/ 281 w 445"/>
              <a:gd name="T7" fmla="*/ 92 h 452"/>
              <a:gd name="T8" fmla="*/ 104 w 445"/>
              <a:gd name="T9" fmla="*/ 114 h 452"/>
            </a:gdLst>
            <a:ahLst/>
            <a:cxnLst>
              <a:cxn ang="0">
                <a:pos x="T0" y="T1"/>
              </a:cxn>
              <a:cxn ang="0">
                <a:pos x="T2" y="T3"/>
              </a:cxn>
              <a:cxn ang="0">
                <a:pos x="T4" y="T5"/>
              </a:cxn>
              <a:cxn ang="0">
                <a:pos x="T6" y="T7"/>
              </a:cxn>
              <a:cxn ang="0">
                <a:pos x="T8" y="T9"/>
              </a:cxn>
            </a:cxnLst>
            <a:rect l="0" t="0" r="r" b="b"/>
            <a:pathLst>
              <a:path w="445" h="452">
                <a:moveTo>
                  <a:pt x="104" y="114"/>
                </a:moveTo>
                <a:cubicBezTo>
                  <a:pt x="0" y="452"/>
                  <a:pt x="0" y="452"/>
                  <a:pt x="0" y="452"/>
                </a:cubicBezTo>
                <a:cubicBezTo>
                  <a:pt x="445" y="452"/>
                  <a:pt x="445" y="452"/>
                  <a:pt x="445" y="452"/>
                </a:cubicBezTo>
                <a:cubicBezTo>
                  <a:pt x="281" y="92"/>
                  <a:pt x="281" y="92"/>
                  <a:pt x="281" y="92"/>
                </a:cubicBezTo>
                <a:cubicBezTo>
                  <a:pt x="238" y="6"/>
                  <a:pt x="141" y="0"/>
                  <a:pt x="104" y="114"/>
                </a:cubicBezTo>
                <a:close/>
              </a:path>
            </a:pathLst>
          </a:custGeom>
          <a:solidFill>
            <a:srgbClr val="2C3749"/>
          </a:solidFill>
          <a:ln>
            <a:noFill/>
          </a:ln>
          <a:effectLst>
            <a:outerShdw blurRad="50800" dist="38100" dir="16200000"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9" name="Freeform 9"/>
          <p:cNvSpPr>
            <a:spLocks/>
          </p:cNvSpPr>
          <p:nvPr/>
        </p:nvSpPr>
        <p:spPr bwMode="auto">
          <a:xfrm>
            <a:off x="-6350" y="3515785"/>
            <a:ext cx="3604684" cy="3342217"/>
          </a:xfrm>
          <a:custGeom>
            <a:avLst/>
            <a:gdLst>
              <a:gd name="T0" fmla="*/ 412 w 540"/>
              <a:gd name="T1" fmla="*/ 25 h 500"/>
              <a:gd name="T2" fmla="*/ 0 w 540"/>
              <a:gd name="T3" fmla="*/ 178 h 500"/>
              <a:gd name="T4" fmla="*/ 0 w 540"/>
              <a:gd name="T5" fmla="*/ 500 h 500"/>
              <a:gd name="T6" fmla="*/ 359 w 540"/>
              <a:gd name="T7" fmla="*/ 500 h 500"/>
              <a:gd name="T8" fmla="*/ 507 w 540"/>
              <a:gd name="T9" fmla="*/ 140 h 500"/>
              <a:gd name="T10" fmla="*/ 412 w 540"/>
              <a:gd name="T11" fmla="*/ 25 h 500"/>
            </a:gdLst>
            <a:ahLst/>
            <a:cxnLst>
              <a:cxn ang="0">
                <a:pos x="T0" y="T1"/>
              </a:cxn>
              <a:cxn ang="0">
                <a:pos x="T2" y="T3"/>
              </a:cxn>
              <a:cxn ang="0">
                <a:pos x="T4" y="T5"/>
              </a:cxn>
              <a:cxn ang="0">
                <a:pos x="T6" y="T7"/>
              </a:cxn>
              <a:cxn ang="0">
                <a:pos x="T8" y="T9"/>
              </a:cxn>
              <a:cxn ang="0">
                <a:pos x="T10" y="T11"/>
              </a:cxn>
            </a:cxnLst>
            <a:rect l="0" t="0" r="r" b="b"/>
            <a:pathLst>
              <a:path w="540" h="500">
                <a:moveTo>
                  <a:pt x="412" y="25"/>
                </a:moveTo>
                <a:cubicBezTo>
                  <a:pt x="0" y="178"/>
                  <a:pt x="0" y="178"/>
                  <a:pt x="0" y="178"/>
                </a:cubicBezTo>
                <a:cubicBezTo>
                  <a:pt x="0" y="500"/>
                  <a:pt x="0" y="500"/>
                  <a:pt x="0" y="500"/>
                </a:cubicBezTo>
                <a:cubicBezTo>
                  <a:pt x="359" y="500"/>
                  <a:pt x="359" y="500"/>
                  <a:pt x="359" y="500"/>
                </a:cubicBezTo>
                <a:cubicBezTo>
                  <a:pt x="507" y="140"/>
                  <a:pt x="507" y="140"/>
                  <a:pt x="507" y="140"/>
                </a:cubicBezTo>
                <a:cubicBezTo>
                  <a:pt x="540" y="65"/>
                  <a:pt x="508" y="0"/>
                  <a:pt x="412" y="25"/>
                </a:cubicBezTo>
                <a:close/>
              </a:path>
            </a:pathLst>
          </a:custGeom>
          <a:solidFill>
            <a:srgbClr val="62768F"/>
          </a:solidFill>
          <a:ln>
            <a:noFill/>
          </a:ln>
          <a:effectLst>
            <a:outerShdw blurRad="50800" dist="38100" dir="18900000" algn="b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0" name="Freeform 10"/>
          <p:cNvSpPr>
            <a:spLocks/>
          </p:cNvSpPr>
          <p:nvPr/>
        </p:nvSpPr>
        <p:spPr bwMode="auto">
          <a:xfrm>
            <a:off x="-6351" y="99485"/>
            <a:ext cx="3490384" cy="3903133"/>
          </a:xfrm>
          <a:custGeom>
            <a:avLst/>
            <a:gdLst>
              <a:gd name="T0" fmla="*/ 425 w 523"/>
              <a:gd name="T1" fmla="*/ 468 h 584"/>
              <a:gd name="T2" fmla="*/ 427 w 523"/>
              <a:gd name="T3" fmla="*/ 293 h 584"/>
              <a:gd name="T4" fmla="*/ 0 w 523"/>
              <a:gd name="T5" fmla="*/ 0 h 584"/>
              <a:gd name="T6" fmla="*/ 0 w 523"/>
              <a:gd name="T7" fmla="*/ 584 h 584"/>
              <a:gd name="T8" fmla="*/ 425 w 523"/>
              <a:gd name="T9" fmla="*/ 468 h 584"/>
            </a:gdLst>
            <a:ahLst/>
            <a:cxnLst>
              <a:cxn ang="0">
                <a:pos x="T0" y="T1"/>
              </a:cxn>
              <a:cxn ang="0">
                <a:pos x="T2" y="T3"/>
              </a:cxn>
              <a:cxn ang="0">
                <a:pos x="T4" y="T5"/>
              </a:cxn>
              <a:cxn ang="0">
                <a:pos x="T6" y="T7"/>
              </a:cxn>
              <a:cxn ang="0">
                <a:pos x="T8" y="T9"/>
              </a:cxn>
            </a:cxnLst>
            <a:rect l="0" t="0" r="r" b="b"/>
            <a:pathLst>
              <a:path w="523" h="584">
                <a:moveTo>
                  <a:pt x="425" y="468"/>
                </a:moveTo>
                <a:cubicBezTo>
                  <a:pt x="492" y="450"/>
                  <a:pt x="523" y="359"/>
                  <a:pt x="427" y="293"/>
                </a:cubicBezTo>
                <a:cubicBezTo>
                  <a:pt x="0" y="0"/>
                  <a:pt x="0" y="0"/>
                  <a:pt x="0" y="0"/>
                </a:cubicBezTo>
                <a:cubicBezTo>
                  <a:pt x="0" y="584"/>
                  <a:pt x="0" y="584"/>
                  <a:pt x="0" y="584"/>
                </a:cubicBezTo>
                <a:lnTo>
                  <a:pt x="425" y="468"/>
                </a:lnTo>
                <a:close/>
              </a:path>
            </a:pathLst>
          </a:custGeom>
          <a:solidFill>
            <a:srgbClr val="B5B5B5"/>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5" name="Freeform 5"/>
          <p:cNvSpPr>
            <a:spLocks/>
          </p:cNvSpPr>
          <p:nvPr/>
        </p:nvSpPr>
        <p:spPr bwMode="auto">
          <a:xfrm>
            <a:off x="1068918" y="-6350"/>
            <a:ext cx="3856567" cy="2779184"/>
          </a:xfrm>
          <a:custGeom>
            <a:avLst/>
            <a:gdLst>
              <a:gd name="T0" fmla="*/ 363 w 578"/>
              <a:gd name="T1" fmla="*/ 319 h 416"/>
              <a:gd name="T2" fmla="*/ 0 w 578"/>
              <a:gd name="T3" fmla="*/ 0 h 416"/>
              <a:gd name="T4" fmla="*/ 578 w 578"/>
              <a:gd name="T5" fmla="*/ 0 h 416"/>
              <a:gd name="T6" fmla="*/ 503 w 578"/>
              <a:gd name="T7" fmla="*/ 256 h 416"/>
              <a:gd name="T8" fmla="*/ 363 w 578"/>
              <a:gd name="T9" fmla="*/ 319 h 416"/>
            </a:gdLst>
            <a:ahLst/>
            <a:cxnLst>
              <a:cxn ang="0">
                <a:pos x="T0" y="T1"/>
              </a:cxn>
              <a:cxn ang="0">
                <a:pos x="T2" y="T3"/>
              </a:cxn>
              <a:cxn ang="0">
                <a:pos x="T4" y="T5"/>
              </a:cxn>
              <a:cxn ang="0">
                <a:pos x="T6" y="T7"/>
              </a:cxn>
              <a:cxn ang="0">
                <a:pos x="T8" y="T9"/>
              </a:cxn>
            </a:cxnLst>
            <a:rect l="0" t="0" r="r" b="b"/>
            <a:pathLst>
              <a:path w="578" h="416">
                <a:moveTo>
                  <a:pt x="363" y="319"/>
                </a:moveTo>
                <a:cubicBezTo>
                  <a:pt x="0" y="0"/>
                  <a:pt x="0" y="0"/>
                  <a:pt x="0" y="0"/>
                </a:cubicBezTo>
                <a:cubicBezTo>
                  <a:pt x="578" y="0"/>
                  <a:pt x="578" y="0"/>
                  <a:pt x="578" y="0"/>
                </a:cubicBezTo>
                <a:cubicBezTo>
                  <a:pt x="503" y="256"/>
                  <a:pt x="503" y="256"/>
                  <a:pt x="503" y="256"/>
                </a:cubicBezTo>
                <a:cubicBezTo>
                  <a:pt x="467" y="416"/>
                  <a:pt x="406" y="358"/>
                  <a:pt x="363" y="319"/>
                </a:cubicBezTo>
                <a:close/>
              </a:path>
            </a:pathLst>
          </a:custGeom>
          <a:solidFill>
            <a:srgbClr val="EF3425"/>
          </a:solidFill>
          <a:ln>
            <a:noFill/>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17" name="Oval 16"/>
          <p:cNvSpPr/>
          <p:nvPr/>
        </p:nvSpPr>
        <p:spPr>
          <a:xfrm>
            <a:off x="3440291" y="2602091"/>
            <a:ext cx="1233309" cy="123330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Freeform 211"/>
          <p:cNvSpPr>
            <a:spLocks noChangeAspect="1" noEditPoints="1"/>
          </p:cNvSpPr>
          <p:nvPr/>
        </p:nvSpPr>
        <p:spPr bwMode="auto">
          <a:xfrm>
            <a:off x="3724911" y="2977067"/>
            <a:ext cx="640080" cy="466390"/>
          </a:xfrm>
          <a:custGeom>
            <a:avLst/>
            <a:gdLst>
              <a:gd name="T0" fmla="*/ 47 w 156"/>
              <a:gd name="T1" fmla="*/ 80 h 114"/>
              <a:gd name="T2" fmla="*/ 54 w 156"/>
              <a:gd name="T3" fmla="*/ 80 h 114"/>
              <a:gd name="T4" fmla="*/ 92 w 156"/>
              <a:gd name="T5" fmla="*/ 21 h 114"/>
              <a:gd name="T6" fmla="*/ 7 w 156"/>
              <a:gd name="T7" fmla="*/ 73 h 114"/>
              <a:gd name="T8" fmla="*/ 92 w 156"/>
              <a:gd name="T9" fmla="*/ 73 h 114"/>
              <a:gd name="T10" fmla="*/ 56 w 156"/>
              <a:gd name="T11" fmla="*/ 80 h 114"/>
              <a:gd name="T12" fmla="*/ 44 w 156"/>
              <a:gd name="T13" fmla="*/ 80 h 114"/>
              <a:gd name="T14" fmla="*/ 56 w 156"/>
              <a:gd name="T15" fmla="*/ 80 h 114"/>
              <a:gd name="T16" fmla="*/ 99 w 156"/>
              <a:gd name="T17" fmla="*/ 82 h 114"/>
              <a:gd name="T18" fmla="*/ 60 w 156"/>
              <a:gd name="T19" fmla="*/ 88 h 114"/>
              <a:gd name="T20" fmla="*/ 70 w 156"/>
              <a:gd name="T21" fmla="*/ 108 h 114"/>
              <a:gd name="T22" fmla="*/ 40 w 156"/>
              <a:gd name="T23" fmla="*/ 108 h 114"/>
              <a:gd name="T24" fmla="*/ 30 w 156"/>
              <a:gd name="T25" fmla="*/ 102 h 114"/>
              <a:gd name="T26" fmla="*/ 7 w 156"/>
              <a:gd name="T27" fmla="*/ 88 h 114"/>
              <a:gd name="T28" fmla="*/ 0 w 156"/>
              <a:gd name="T29" fmla="*/ 21 h 114"/>
              <a:gd name="T30" fmla="*/ 93 w 156"/>
              <a:gd name="T31" fmla="*/ 14 h 114"/>
              <a:gd name="T32" fmla="*/ 138 w 156"/>
              <a:gd name="T33" fmla="*/ 76 h 114"/>
              <a:gd name="T34" fmla="*/ 126 w 156"/>
              <a:gd name="T35" fmla="*/ 76 h 114"/>
              <a:gd name="T36" fmla="*/ 138 w 156"/>
              <a:gd name="T37" fmla="*/ 76 h 114"/>
              <a:gd name="T38" fmla="*/ 132 w 156"/>
              <a:gd name="T39" fmla="*/ 85 h 114"/>
              <a:gd name="T40" fmla="*/ 132 w 156"/>
              <a:gd name="T41" fmla="*/ 66 h 114"/>
              <a:gd name="T42" fmla="*/ 147 w 156"/>
              <a:gd name="T43" fmla="*/ 42 h 114"/>
              <a:gd name="T44" fmla="*/ 117 w 156"/>
              <a:gd name="T45" fmla="*/ 46 h 114"/>
              <a:gd name="T46" fmla="*/ 147 w 156"/>
              <a:gd name="T47" fmla="*/ 42 h 114"/>
              <a:gd name="T48" fmla="*/ 113 w 156"/>
              <a:gd name="T49" fmla="*/ 6 h 114"/>
              <a:gd name="T50" fmla="*/ 150 w 156"/>
              <a:gd name="T51" fmla="*/ 108 h 114"/>
              <a:gd name="T52" fmla="*/ 156 w 156"/>
              <a:gd name="T53" fmla="*/ 3 h 114"/>
              <a:gd name="T54" fmla="*/ 153 w 156"/>
              <a:gd name="T55" fmla="*/ 114 h 114"/>
              <a:gd name="T56" fmla="*/ 108 w 156"/>
              <a:gd name="T57" fmla="*/ 111 h 114"/>
              <a:gd name="T58" fmla="*/ 110 w 156"/>
              <a:gd name="T59" fmla="*/ 0 h 114"/>
              <a:gd name="T60" fmla="*/ 156 w 156"/>
              <a:gd name="T61" fmla="*/ 3 h 114"/>
              <a:gd name="T62" fmla="*/ 117 w 156"/>
              <a:gd name="T63" fmla="*/ 14 h 114"/>
              <a:gd name="T64" fmla="*/ 146 w 156"/>
              <a:gd name="T65" fmla="*/ 24 h 114"/>
              <a:gd name="T66" fmla="*/ 147 w 156"/>
              <a:gd name="T67" fmla="*/ 34 h 114"/>
              <a:gd name="T68" fmla="*/ 117 w 156"/>
              <a:gd name="T69" fmla="*/ 39 h 114"/>
              <a:gd name="T70" fmla="*/ 147 w 156"/>
              <a:gd name="T71" fmla="*/ 34 h 114"/>
              <a:gd name="T72" fmla="*/ 117 w 156"/>
              <a:gd name="T73" fmla="*/ 31 h 114"/>
              <a:gd name="T74" fmla="*/ 147 w 156"/>
              <a:gd name="T75" fmla="*/ 2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14">
                <a:moveTo>
                  <a:pt x="50" y="77"/>
                </a:moveTo>
                <a:cubicBezTo>
                  <a:pt x="48" y="77"/>
                  <a:pt x="47" y="78"/>
                  <a:pt x="47" y="80"/>
                </a:cubicBezTo>
                <a:cubicBezTo>
                  <a:pt x="47" y="82"/>
                  <a:pt x="48" y="84"/>
                  <a:pt x="50" y="84"/>
                </a:cubicBezTo>
                <a:cubicBezTo>
                  <a:pt x="52" y="84"/>
                  <a:pt x="54" y="82"/>
                  <a:pt x="54" y="80"/>
                </a:cubicBezTo>
                <a:cubicBezTo>
                  <a:pt x="54" y="78"/>
                  <a:pt x="52" y="77"/>
                  <a:pt x="50" y="77"/>
                </a:cubicBezTo>
                <a:close/>
                <a:moveTo>
                  <a:pt x="92" y="21"/>
                </a:moveTo>
                <a:cubicBezTo>
                  <a:pt x="7" y="21"/>
                  <a:pt x="7" y="21"/>
                  <a:pt x="7" y="21"/>
                </a:cubicBezTo>
                <a:cubicBezTo>
                  <a:pt x="7" y="73"/>
                  <a:pt x="7" y="73"/>
                  <a:pt x="7" y="73"/>
                </a:cubicBezTo>
                <a:cubicBezTo>
                  <a:pt x="92" y="73"/>
                  <a:pt x="92" y="73"/>
                  <a:pt x="92" y="73"/>
                </a:cubicBezTo>
                <a:cubicBezTo>
                  <a:pt x="92" y="73"/>
                  <a:pt x="92" y="73"/>
                  <a:pt x="92" y="73"/>
                </a:cubicBezTo>
                <a:cubicBezTo>
                  <a:pt x="92" y="21"/>
                  <a:pt x="92" y="21"/>
                  <a:pt x="92" y="21"/>
                </a:cubicBezTo>
                <a:close/>
                <a:moveTo>
                  <a:pt x="56" y="80"/>
                </a:moveTo>
                <a:cubicBezTo>
                  <a:pt x="56" y="77"/>
                  <a:pt x="53" y="75"/>
                  <a:pt x="50" y="75"/>
                </a:cubicBezTo>
                <a:cubicBezTo>
                  <a:pt x="47" y="75"/>
                  <a:pt x="44" y="77"/>
                  <a:pt x="44" y="80"/>
                </a:cubicBezTo>
                <a:cubicBezTo>
                  <a:pt x="44" y="83"/>
                  <a:pt x="47" y="86"/>
                  <a:pt x="50" y="86"/>
                </a:cubicBezTo>
                <a:cubicBezTo>
                  <a:pt x="53" y="86"/>
                  <a:pt x="56" y="83"/>
                  <a:pt x="56" y="80"/>
                </a:cubicBezTo>
                <a:close/>
                <a:moveTo>
                  <a:pt x="99" y="21"/>
                </a:moveTo>
                <a:cubicBezTo>
                  <a:pt x="99" y="82"/>
                  <a:pt x="99" y="82"/>
                  <a:pt x="99" y="82"/>
                </a:cubicBezTo>
                <a:cubicBezTo>
                  <a:pt x="99" y="85"/>
                  <a:pt x="96" y="88"/>
                  <a:pt x="93" y="88"/>
                </a:cubicBezTo>
                <a:cubicBezTo>
                  <a:pt x="60" y="88"/>
                  <a:pt x="60" y="88"/>
                  <a:pt x="60" y="88"/>
                </a:cubicBezTo>
                <a:cubicBezTo>
                  <a:pt x="60" y="88"/>
                  <a:pt x="58" y="102"/>
                  <a:pt x="70" y="102"/>
                </a:cubicBezTo>
                <a:cubicBezTo>
                  <a:pt x="70" y="108"/>
                  <a:pt x="70" y="108"/>
                  <a:pt x="70" y="108"/>
                </a:cubicBezTo>
                <a:cubicBezTo>
                  <a:pt x="60" y="108"/>
                  <a:pt x="60" y="108"/>
                  <a:pt x="60" y="108"/>
                </a:cubicBezTo>
                <a:cubicBezTo>
                  <a:pt x="40" y="108"/>
                  <a:pt x="40" y="108"/>
                  <a:pt x="40" y="108"/>
                </a:cubicBezTo>
                <a:cubicBezTo>
                  <a:pt x="30" y="108"/>
                  <a:pt x="30" y="108"/>
                  <a:pt x="30" y="108"/>
                </a:cubicBezTo>
                <a:cubicBezTo>
                  <a:pt x="30" y="102"/>
                  <a:pt x="30" y="102"/>
                  <a:pt x="30" y="102"/>
                </a:cubicBezTo>
                <a:cubicBezTo>
                  <a:pt x="41" y="102"/>
                  <a:pt x="40" y="88"/>
                  <a:pt x="40" y="88"/>
                </a:cubicBezTo>
                <a:cubicBezTo>
                  <a:pt x="7" y="88"/>
                  <a:pt x="7" y="88"/>
                  <a:pt x="7" y="88"/>
                </a:cubicBezTo>
                <a:cubicBezTo>
                  <a:pt x="3" y="88"/>
                  <a:pt x="0" y="85"/>
                  <a:pt x="0" y="82"/>
                </a:cubicBezTo>
                <a:cubicBezTo>
                  <a:pt x="0" y="21"/>
                  <a:pt x="0" y="21"/>
                  <a:pt x="0" y="21"/>
                </a:cubicBezTo>
                <a:cubicBezTo>
                  <a:pt x="0" y="17"/>
                  <a:pt x="3" y="14"/>
                  <a:pt x="7" y="14"/>
                </a:cubicBezTo>
                <a:cubicBezTo>
                  <a:pt x="93" y="14"/>
                  <a:pt x="93" y="14"/>
                  <a:pt x="93" y="14"/>
                </a:cubicBezTo>
                <a:cubicBezTo>
                  <a:pt x="96" y="14"/>
                  <a:pt x="99" y="17"/>
                  <a:pt x="99" y="21"/>
                </a:cubicBezTo>
                <a:close/>
                <a:moveTo>
                  <a:pt x="138" y="76"/>
                </a:moveTo>
                <a:cubicBezTo>
                  <a:pt x="138" y="73"/>
                  <a:pt x="136" y="70"/>
                  <a:pt x="132" y="70"/>
                </a:cubicBezTo>
                <a:cubicBezTo>
                  <a:pt x="129" y="70"/>
                  <a:pt x="126" y="73"/>
                  <a:pt x="126" y="76"/>
                </a:cubicBezTo>
                <a:cubicBezTo>
                  <a:pt x="126" y="79"/>
                  <a:pt x="129" y="82"/>
                  <a:pt x="132" y="82"/>
                </a:cubicBezTo>
                <a:cubicBezTo>
                  <a:pt x="136" y="82"/>
                  <a:pt x="138" y="79"/>
                  <a:pt x="138" y="76"/>
                </a:cubicBezTo>
                <a:close/>
                <a:moveTo>
                  <a:pt x="142" y="76"/>
                </a:moveTo>
                <a:cubicBezTo>
                  <a:pt x="142" y="81"/>
                  <a:pt x="137" y="85"/>
                  <a:pt x="132" y="85"/>
                </a:cubicBezTo>
                <a:cubicBezTo>
                  <a:pt x="127" y="85"/>
                  <a:pt x="123" y="81"/>
                  <a:pt x="123" y="76"/>
                </a:cubicBezTo>
                <a:cubicBezTo>
                  <a:pt x="123" y="71"/>
                  <a:pt x="127" y="66"/>
                  <a:pt x="132" y="66"/>
                </a:cubicBezTo>
                <a:cubicBezTo>
                  <a:pt x="137" y="66"/>
                  <a:pt x="142" y="71"/>
                  <a:pt x="142" y="76"/>
                </a:cubicBezTo>
                <a:close/>
                <a:moveTo>
                  <a:pt x="147" y="42"/>
                </a:moveTo>
                <a:cubicBezTo>
                  <a:pt x="117" y="42"/>
                  <a:pt x="117" y="42"/>
                  <a:pt x="117" y="42"/>
                </a:cubicBezTo>
                <a:cubicBezTo>
                  <a:pt x="117" y="46"/>
                  <a:pt x="117" y="46"/>
                  <a:pt x="117" y="46"/>
                </a:cubicBezTo>
                <a:cubicBezTo>
                  <a:pt x="147" y="46"/>
                  <a:pt x="147" y="46"/>
                  <a:pt x="147" y="46"/>
                </a:cubicBezTo>
                <a:cubicBezTo>
                  <a:pt x="147" y="42"/>
                  <a:pt x="147" y="42"/>
                  <a:pt x="147" y="42"/>
                </a:cubicBezTo>
                <a:close/>
                <a:moveTo>
                  <a:pt x="150" y="6"/>
                </a:moveTo>
                <a:cubicBezTo>
                  <a:pt x="113" y="6"/>
                  <a:pt x="113" y="6"/>
                  <a:pt x="113" y="6"/>
                </a:cubicBezTo>
                <a:cubicBezTo>
                  <a:pt x="113" y="108"/>
                  <a:pt x="113" y="108"/>
                  <a:pt x="113" y="108"/>
                </a:cubicBezTo>
                <a:cubicBezTo>
                  <a:pt x="150" y="108"/>
                  <a:pt x="150" y="108"/>
                  <a:pt x="150" y="108"/>
                </a:cubicBezTo>
                <a:cubicBezTo>
                  <a:pt x="150" y="6"/>
                  <a:pt x="150" y="6"/>
                  <a:pt x="150" y="6"/>
                </a:cubicBezTo>
                <a:close/>
                <a:moveTo>
                  <a:pt x="156" y="3"/>
                </a:moveTo>
                <a:cubicBezTo>
                  <a:pt x="156" y="111"/>
                  <a:pt x="156" y="111"/>
                  <a:pt x="156" y="111"/>
                </a:cubicBezTo>
                <a:cubicBezTo>
                  <a:pt x="156" y="112"/>
                  <a:pt x="155" y="114"/>
                  <a:pt x="153" y="114"/>
                </a:cubicBezTo>
                <a:cubicBezTo>
                  <a:pt x="110" y="114"/>
                  <a:pt x="110" y="114"/>
                  <a:pt x="110" y="114"/>
                </a:cubicBezTo>
                <a:cubicBezTo>
                  <a:pt x="109" y="114"/>
                  <a:pt x="108" y="112"/>
                  <a:pt x="108" y="111"/>
                </a:cubicBezTo>
                <a:cubicBezTo>
                  <a:pt x="108" y="3"/>
                  <a:pt x="108" y="3"/>
                  <a:pt x="108" y="3"/>
                </a:cubicBezTo>
                <a:cubicBezTo>
                  <a:pt x="108" y="1"/>
                  <a:pt x="109" y="0"/>
                  <a:pt x="110" y="0"/>
                </a:cubicBezTo>
                <a:cubicBezTo>
                  <a:pt x="153" y="0"/>
                  <a:pt x="153" y="0"/>
                  <a:pt x="153" y="0"/>
                </a:cubicBezTo>
                <a:cubicBezTo>
                  <a:pt x="155" y="0"/>
                  <a:pt x="156" y="1"/>
                  <a:pt x="156" y="3"/>
                </a:cubicBezTo>
                <a:close/>
                <a:moveTo>
                  <a:pt x="146" y="14"/>
                </a:moveTo>
                <a:cubicBezTo>
                  <a:pt x="117" y="14"/>
                  <a:pt x="117" y="14"/>
                  <a:pt x="117" y="14"/>
                </a:cubicBezTo>
                <a:cubicBezTo>
                  <a:pt x="117" y="24"/>
                  <a:pt x="117" y="24"/>
                  <a:pt x="117" y="24"/>
                </a:cubicBezTo>
                <a:cubicBezTo>
                  <a:pt x="146" y="24"/>
                  <a:pt x="146" y="24"/>
                  <a:pt x="146" y="24"/>
                </a:cubicBezTo>
                <a:cubicBezTo>
                  <a:pt x="146" y="14"/>
                  <a:pt x="146" y="14"/>
                  <a:pt x="146" y="14"/>
                </a:cubicBezTo>
                <a:close/>
                <a:moveTo>
                  <a:pt x="147" y="34"/>
                </a:moveTo>
                <a:cubicBezTo>
                  <a:pt x="117" y="34"/>
                  <a:pt x="117" y="34"/>
                  <a:pt x="117" y="34"/>
                </a:cubicBezTo>
                <a:cubicBezTo>
                  <a:pt x="117" y="39"/>
                  <a:pt x="117" y="39"/>
                  <a:pt x="117" y="39"/>
                </a:cubicBezTo>
                <a:cubicBezTo>
                  <a:pt x="147" y="39"/>
                  <a:pt x="147" y="39"/>
                  <a:pt x="147" y="39"/>
                </a:cubicBezTo>
                <a:cubicBezTo>
                  <a:pt x="147" y="34"/>
                  <a:pt x="147" y="34"/>
                  <a:pt x="147" y="34"/>
                </a:cubicBezTo>
                <a:close/>
                <a:moveTo>
                  <a:pt x="147" y="31"/>
                </a:moveTo>
                <a:cubicBezTo>
                  <a:pt x="117" y="31"/>
                  <a:pt x="117" y="31"/>
                  <a:pt x="117" y="31"/>
                </a:cubicBezTo>
                <a:cubicBezTo>
                  <a:pt x="117" y="27"/>
                  <a:pt x="117" y="27"/>
                  <a:pt x="117" y="27"/>
                </a:cubicBezTo>
                <a:cubicBezTo>
                  <a:pt x="147" y="27"/>
                  <a:pt x="147" y="27"/>
                  <a:pt x="147" y="27"/>
                </a:cubicBezTo>
                <a:cubicBezTo>
                  <a:pt x="147" y="31"/>
                  <a:pt x="147" y="31"/>
                  <a:pt x="147" y="31"/>
                </a:cubicBezTo>
                <a:close/>
              </a:path>
            </a:pathLst>
          </a:custGeom>
          <a:solidFill>
            <a:srgbClr val="2C3749"/>
          </a:solidFill>
          <a:ln>
            <a:noFill/>
          </a:ln>
        </p:spPr>
        <p:txBody>
          <a:bodyPr vert="horz" wrap="square" lIns="91440" tIns="45720" rIns="91440" bIns="45720" numCol="1" anchor="t" anchorCtr="0" compatLnSpc="1">
            <a:prstTxWarp prst="textNoShape">
              <a:avLst/>
            </a:prstTxWarp>
          </a:bodyPr>
          <a:lstStyle/>
          <a:p>
            <a:endParaRPr lang="en-US"/>
          </a:p>
        </p:txBody>
      </p:sp>
      <p:pic>
        <p:nvPicPr>
          <p:cNvPr id="19" name="Picture 1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34800" y="6721476"/>
            <a:ext cx="457200" cy="124690"/>
          </a:xfrm>
          <a:prstGeom prst="rect">
            <a:avLst/>
          </a:prstGeom>
        </p:spPr>
      </p:pic>
      <p:sp>
        <p:nvSpPr>
          <p:cNvPr id="20" name="TextBox 19">
            <a:extLst>
              <a:ext uri="{FF2B5EF4-FFF2-40B4-BE49-F238E27FC236}">
                <a16:creationId xmlns:a16="http://schemas.microsoft.com/office/drawing/2014/main" id="{3731CE85-732F-43A4-9F8D-82E299ABCBBE}"/>
              </a:ext>
            </a:extLst>
          </p:cNvPr>
          <p:cNvSpPr txBox="1"/>
          <p:nvPr/>
        </p:nvSpPr>
        <p:spPr>
          <a:xfrm>
            <a:off x="5269150" y="-47919"/>
            <a:ext cx="7010400" cy="2862322"/>
          </a:xfrm>
          <a:prstGeom prst="rect">
            <a:avLst/>
          </a:prstGeom>
          <a:noFill/>
        </p:spPr>
        <p:txBody>
          <a:bodyPr wrap="square" rtlCol="0">
            <a:spAutoFit/>
          </a:bodyPr>
          <a:lstStyle/>
          <a:p>
            <a:r>
              <a:rPr lang="en-US" altLang="ko-KR" sz="1200" dirty="0">
                <a:solidFill>
                  <a:schemeClr val="bg1"/>
                </a:solidFill>
                <a:latin typeface="Times New Roman" panose="02020603050405020304" pitchFamily="18" charset="0"/>
                <a:cs typeface="Times New Roman" panose="02020603050405020304" pitchFamily="18" charset="0"/>
              </a:rPr>
              <a:t>D AFQR F OERFP KAFK VSR OFZ KADH SFKDVS TDMM EDHR NY FSO MDQR VNK KAR KENR PRFSDSX VU DKH LERRO: "TR AVMO KARHR KENKAH KV IR HRMU-RQDORSK, KAFK FMM PRS FER LERFKRO RBNFM." D AFQR F OERFP KAFK VSR OFZ VS KAR ERO ADMMH VU XRVEXDF, KAR HVSH VU UVEPRE HMFQRH FSO KAR HVSH VU UVEPRE HMFQR VTSREH TDMM IR FIMR KV HDK OVTS KVXRKARE FK KAR KFIMR VU IEVKAREAVVO. D AFQR F OERFP KAFK VSR OFZ RQRS KAR HKFKR VU PDHHDHHDYYD, F HKFKR HTRMKREDSX TDKA KAR ARFK VU DSGNHKDLR, HTRMKREDSX TDKA KAR ARFK VU VYYERHHDVS, TDMM IR KEFSHUVEPRO DSKV FS VFHDH VU UERROVP FSO GNHKDLR. D AFQR F OERFP KAFK PZ UVNE MDKKMR LADMOERS TDMM VSR OFZ MDQR DS F SFKDVS TARER KARZ TDMM SVK IR GNOXRO IZ KAR LVMVE VU KARDE HJDS INK IZ KAR LVSKRSK VU KARDE LAFEFLKRE. D AFQR F OERFP KVOFZ! D AFQR F OERFP KAFK VSR OFZ, OVTS DS FMFIFPF, TDKA DKH QDLDVNH EFLDHKH, TDKA DKH XVQRESVE AFQDSX ADH MDYH OEDYYDSX TDKA KAR TVEOH VU "DSKREYVHDKDVS" FSO "SNMMDUDLFKDVS" -- VSR OFZ EDXAK KARER DS FMFIFPF MDKKMR IMFLJ IVZH FSO IMFLJ XDEMH TDMM IR FIMR KV GVDS AFSOH TDKA MDKKMR TADKR IVZH FSO TADKR XDEMH FH HDHKREH FSO IEVKAREH. D AFQR F OERFP KVOFZ!</a:t>
            </a:r>
            <a:endParaRPr lang="ko-KR" altLang="en-US" sz="1200"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16CA7042-9A2C-4675-A704-94E375A11673}"/>
              </a:ext>
            </a:extLst>
          </p:cNvPr>
          <p:cNvSpPr txBox="1"/>
          <p:nvPr/>
        </p:nvSpPr>
        <p:spPr>
          <a:xfrm>
            <a:off x="5452959" y="3455801"/>
            <a:ext cx="6750424" cy="3293209"/>
          </a:xfrm>
          <a:prstGeom prst="rect">
            <a:avLst/>
          </a:prstGeom>
          <a:noFill/>
        </p:spPr>
        <p:txBody>
          <a:bodyPr wrap="square" rtlCol="0">
            <a:spAutoFit/>
          </a:bodyPr>
          <a:lstStyle/>
          <a:p>
            <a:r>
              <a:rPr lang="en-US" altLang="ko-KR" sz="1300" dirty="0">
                <a:solidFill>
                  <a:schemeClr val="bg1"/>
                </a:solidFill>
                <a:latin typeface="Times New Roman" panose="02020603050405020304" pitchFamily="18" charset="0"/>
                <a:cs typeface="Times New Roman" panose="02020603050405020304" pitchFamily="18" charset="0"/>
              </a:rPr>
              <a:t>I HAVE A DREAM THAT ONE 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 I HAVE A DREAM THAT ONE DAY EVEN THE STATE OF MISSISSIPPI, A STATE SWELTERING WITH THE HEAT OF INJUSTICE, SWELTERING WITH THE HEAT OF OPPRESSION, WILL BE TRANSFORMED INTO AN OASIS OF FREEDOM AND JUSTICE. I HAVE A DREAM THAT MY FOUR LITTLE CHILDREN WILL ONE DAY LIVE IN A NATION WHERE THEY WILL NOT BE JUDGED BY THE COLOR OF THEIR SKIN BUT BY THE CONTENT OF THEIR CHARACTER. I HAVE A DREAM TODAY! I HAVE A DREAM THAT ONE DAY, DOWN IN ALABAMA, WITH ITS VICIOUS RACISTS, WITH ITS GOVERNOR HAVING HIS LIPS DRIPPING WITH THE WORDS OF "INTERPOSITION" AND "NULLIFICATION" -- ONE DAY RIGHT THERE IN ALABAMA LITTLE BLACK BOYS AND BLACK GIRLS WILL BE ABLE TO JOIN HANDS WITH LITTLE WHITE BOYS AND WHITE GIRLS AS SISTERS AND BROTHERS. I HAVE A DREAM TODAY!</a:t>
            </a:r>
            <a:endParaRPr lang="ko-KR" altLang="en-US" sz="1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568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Effect transition="in" filter="fade">
                                      <p:cBhvr>
                                        <p:cTn id="15" dur="500"/>
                                        <p:tgtEl>
                                          <p:spTgt spid="41"/>
                                        </p:tgtEl>
                                      </p:cBhvr>
                                    </p:animEffect>
                                  </p:childTnLst>
                                </p:cTn>
                              </p:par>
                            </p:childTnLst>
                          </p:cTn>
                        </p:par>
                        <p:par>
                          <p:cTn id="16" fill="hold">
                            <p:stCondLst>
                              <p:cond delay="1000"/>
                            </p:stCondLst>
                            <p:childTnLst>
                              <p:par>
                                <p:cTn id="17" presetID="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2" presetClass="entr" presetSubtype="3"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0-#ppt_h/2"/>
                                          </p:val>
                                        </p:tav>
                                        <p:tav tm="100000">
                                          <p:val>
                                            <p:strVal val="#ppt_y"/>
                                          </p:val>
                                        </p:tav>
                                      </p:tavLst>
                                    </p:anim>
                                  </p:childTnLst>
                                </p:cTn>
                              </p:par>
                            </p:childTnLst>
                          </p:cTn>
                        </p:par>
                        <p:par>
                          <p:cTn id="26" fill="hold">
                            <p:stCondLst>
                              <p:cond delay="2000"/>
                            </p:stCondLst>
                            <p:childTnLst>
                              <p:par>
                                <p:cTn id="27" presetID="2" presetClass="entr" presetSubtype="6"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12"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0-#ppt_w/2"/>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2" presetClass="entr" presetSubtype="8"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0-#ppt_w/2"/>
                                          </p:val>
                                        </p:tav>
                                        <p:tav tm="100000">
                                          <p:val>
                                            <p:strVal val="#ppt_x"/>
                                          </p:val>
                                        </p:tav>
                                      </p:tavLst>
                                    </p:anim>
                                    <p:anim calcmode="lin" valueType="num">
                                      <p:cBhvr additive="base">
                                        <p:cTn id="4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randombar(horizontal)">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animBg="1"/>
      <p:bldP spid="9" grpId="0" animBg="1"/>
      <p:bldP spid="10" grpId="0" animBg="1"/>
      <p:bldP spid="5" grpId="0" animBg="1"/>
      <p:bldP spid="17" grpId="0" animBg="1"/>
      <p:bldP spid="41" grpId="0" animBg="1"/>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7" name="TextBox 6"/>
          <p:cNvSpPr txBox="1"/>
          <p:nvPr/>
        </p:nvSpPr>
        <p:spPr>
          <a:xfrm>
            <a:off x="3449999" y="2474892"/>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THANK YOU</a:t>
            </a:r>
          </a:p>
        </p:txBody>
      </p:sp>
      <p:grpSp>
        <p:nvGrpSpPr>
          <p:cNvPr id="3" name="Group 2"/>
          <p:cNvGrpSpPr/>
          <p:nvPr/>
        </p:nvGrpSpPr>
        <p:grpSpPr>
          <a:xfrm>
            <a:off x="5135879" y="3244333"/>
            <a:ext cx="1920240" cy="91440"/>
            <a:chOff x="4831644" y="3200400"/>
            <a:chExt cx="1920240" cy="91440"/>
          </a:xfrm>
        </p:grpSpPr>
        <p:sp>
          <p:nvSpPr>
            <p:cNvPr id="2" name="Rectangle 1"/>
            <p:cNvSpPr/>
            <p:nvPr/>
          </p:nvSpPr>
          <p:spPr>
            <a:xfrm>
              <a:off x="4831644" y="3200400"/>
              <a:ext cx="640080" cy="91440"/>
            </a:xfrm>
            <a:prstGeom prst="rect">
              <a:avLst/>
            </a:pr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71724" y="3200400"/>
              <a:ext cx="640080" cy="91440"/>
            </a:xfrm>
            <a:prstGeom prst="rect">
              <a:avLst/>
            </a:pr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11804" y="3200400"/>
              <a:ext cx="640080" cy="91440"/>
            </a:xfrm>
            <a:prstGeom prst="rect">
              <a:avLst/>
            </a:prstGeom>
            <a:solidFill>
              <a:srgbClr val="44546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526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3" name="Rectangle 2"/>
          <p:cNvSpPr/>
          <p:nvPr/>
        </p:nvSpPr>
        <p:spPr>
          <a:xfrm>
            <a:off x="9753600" y="1622168"/>
            <a:ext cx="2438400" cy="23368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5" name="Rectangle 4"/>
          <p:cNvSpPr/>
          <p:nvPr/>
        </p:nvSpPr>
        <p:spPr>
          <a:xfrm>
            <a:off x="9753600" y="3958968"/>
            <a:ext cx="2438400" cy="23368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6" name="Rectangle 5"/>
          <p:cNvSpPr/>
          <p:nvPr/>
        </p:nvSpPr>
        <p:spPr>
          <a:xfrm>
            <a:off x="-1" y="1623734"/>
            <a:ext cx="2804807" cy="4672034"/>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2" name="TextBox 11"/>
          <p:cNvSpPr txBox="1"/>
          <p:nvPr/>
        </p:nvSpPr>
        <p:spPr>
          <a:xfrm>
            <a:off x="0" y="258228"/>
            <a:ext cx="12192000" cy="769441"/>
          </a:xfrm>
          <a:prstGeom prst="rect">
            <a:avLst/>
          </a:prstGeom>
          <a:noFill/>
        </p:spPr>
        <p:txBody>
          <a:bodyPr wrap="square" rtlCol="0">
            <a:spAutoFit/>
          </a:bodyPr>
          <a:lstStyle/>
          <a:p>
            <a:pPr algn="ctr"/>
            <a:r>
              <a:rPr lang="ko-KR" altLang="en-US" sz="4400" b="1" dirty="0">
                <a:solidFill>
                  <a:schemeClr val="bg1"/>
                </a:solidFill>
                <a:latin typeface="Candara" panose="020E0502030303020204" pitchFamily="34" charset="0"/>
              </a:rPr>
              <a:t>전쟁에서 중요한 역할을 한 암호기술</a:t>
            </a:r>
            <a:endParaRPr lang="en-US" sz="4400" b="1" dirty="0">
              <a:solidFill>
                <a:schemeClr val="bg1"/>
              </a:solidFill>
              <a:latin typeface="Candara" panose="020E0502030303020204" pitchFamily="34" charset="0"/>
            </a:endParaRPr>
          </a:p>
        </p:txBody>
      </p:sp>
      <p:sp>
        <p:nvSpPr>
          <p:cNvPr id="2" name="Rectangle 1"/>
          <p:cNvSpPr/>
          <p:nvPr/>
        </p:nvSpPr>
        <p:spPr>
          <a:xfrm>
            <a:off x="2804808" y="1623734"/>
            <a:ext cx="6948791" cy="4673600"/>
          </a:xfrm>
          <a:prstGeom prst="rect">
            <a:avLst/>
          </a:prstGeom>
          <a:blipFill>
            <a:blip r:embed="rId6"/>
            <a:stretch>
              <a:fillRect/>
            </a:stretch>
          </a:bli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16" name="Round Single Corner Rectangle 15"/>
          <p:cNvSpPr/>
          <p:nvPr/>
        </p:nvSpPr>
        <p:spPr>
          <a:xfrm>
            <a:off x="2804806" y="5620641"/>
            <a:ext cx="3404729" cy="685190"/>
          </a:xfrm>
          <a:prstGeom prst="round1Rect">
            <a:avLst>
              <a:gd name="adj" fmla="val 27181"/>
            </a:avLst>
          </a:prstGeom>
          <a:solidFill>
            <a:schemeClr val="tx1">
              <a:alpha val="60000"/>
            </a:schemeClr>
          </a:solidFill>
          <a:ln w="6350">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Text Placeholder 3"/>
          <p:cNvSpPr txBox="1">
            <a:spLocks/>
          </p:cNvSpPr>
          <p:nvPr/>
        </p:nvSpPr>
        <p:spPr>
          <a:xfrm>
            <a:off x="3322318" y="5824737"/>
            <a:ext cx="2206536" cy="276999"/>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ko-KR" altLang="en-US" sz="1800" dirty="0">
                <a:solidFill>
                  <a:schemeClr val="bg1"/>
                </a:solidFill>
              </a:rPr>
              <a:t>통신병</a:t>
            </a:r>
            <a:endParaRPr lang="en-US" sz="1800" dirty="0">
              <a:solidFill>
                <a:schemeClr val="bg1"/>
              </a:solidFill>
            </a:endParaRPr>
          </a:p>
        </p:txBody>
      </p:sp>
      <p:sp>
        <p:nvSpPr>
          <p:cNvPr id="18" name="Freeform 45"/>
          <p:cNvSpPr>
            <a:spLocks noChangeAspect="1" noEditPoints="1"/>
          </p:cNvSpPr>
          <p:nvPr/>
        </p:nvSpPr>
        <p:spPr bwMode="auto">
          <a:xfrm>
            <a:off x="2835353" y="5778958"/>
            <a:ext cx="365760" cy="36855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62768F"/>
          </a:solidFill>
          <a:ln w="6350">
            <a:solidFill>
              <a:schemeClr val="bg1"/>
            </a:solid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2" name="Round Single Corner Rectangle 21"/>
          <p:cNvSpPr/>
          <p:nvPr/>
        </p:nvSpPr>
        <p:spPr>
          <a:xfrm>
            <a:off x="0" y="5899436"/>
            <a:ext cx="2071991" cy="404600"/>
          </a:xfrm>
          <a:prstGeom prst="round1Rect">
            <a:avLst>
              <a:gd name="adj" fmla="val 27181"/>
            </a:avLst>
          </a:prstGeom>
          <a:solidFill>
            <a:schemeClr val="tx1">
              <a:alpha val="60000"/>
            </a:schemeClr>
          </a:solidFill>
          <a:ln w="6350">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Text Placeholder 3"/>
          <p:cNvSpPr txBox="1">
            <a:spLocks/>
          </p:cNvSpPr>
          <p:nvPr/>
        </p:nvSpPr>
        <p:spPr>
          <a:xfrm>
            <a:off x="517511" y="5980871"/>
            <a:ext cx="1554480" cy="215444"/>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ko-KR" altLang="en-US" dirty="0">
                <a:solidFill>
                  <a:schemeClr val="bg1"/>
                </a:solidFill>
              </a:rPr>
              <a:t>독일군의 </a:t>
            </a:r>
            <a:r>
              <a:rPr lang="ko-KR" altLang="en-US" dirty="0" err="1">
                <a:solidFill>
                  <a:schemeClr val="bg1"/>
                </a:solidFill>
              </a:rPr>
              <a:t>이니그마</a:t>
            </a:r>
            <a:endParaRPr lang="en-US" dirty="0">
              <a:solidFill>
                <a:schemeClr val="bg1"/>
              </a:solidFill>
            </a:endParaRPr>
          </a:p>
        </p:txBody>
      </p:sp>
      <p:sp>
        <p:nvSpPr>
          <p:cNvPr id="24" name="Freeform 45"/>
          <p:cNvSpPr>
            <a:spLocks noChangeAspect="1" noEditPoints="1"/>
          </p:cNvSpPr>
          <p:nvPr/>
        </p:nvSpPr>
        <p:spPr bwMode="auto">
          <a:xfrm>
            <a:off x="121986" y="5955881"/>
            <a:ext cx="274320" cy="276416"/>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8397B1"/>
          </a:solidFill>
          <a:ln w="6350">
            <a:solidFill>
              <a:schemeClr val="bg1"/>
            </a:solid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
        <p:nvSpPr>
          <p:cNvPr id="25" name="Round Single Corner Rectangle 24"/>
          <p:cNvSpPr/>
          <p:nvPr/>
        </p:nvSpPr>
        <p:spPr>
          <a:xfrm>
            <a:off x="9753600" y="3564874"/>
            <a:ext cx="2071991" cy="404600"/>
          </a:xfrm>
          <a:prstGeom prst="round1Rect">
            <a:avLst>
              <a:gd name="adj" fmla="val 27181"/>
            </a:avLst>
          </a:prstGeom>
          <a:solidFill>
            <a:schemeClr val="tx1">
              <a:alpha val="60000"/>
            </a:schemeClr>
          </a:solidFill>
          <a:ln w="6350">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 </a:t>
            </a:r>
            <a:endParaRPr lang="en-US" sz="2400" dirty="0"/>
          </a:p>
        </p:txBody>
      </p:sp>
      <p:sp>
        <p:nvSpPr>
          <p:cNvPr id="26" name="Text Placeholder 3"/>
          <p:cNvSpPr txBox="1">
            <a:spLocks/>
          </p:cNvSpPr>
          <p:nvPr/>
        </p:nvSpPr>
        <p:spPr>
          <a:xfrm>
            <a:off x="10271111" y="3635020"/>
            <a:ext cx="1554480" cy="215444"/>
          </a:xfrm>
          <a:prstGeom prst="rect">
            <a:avLst/>
          </a:prstGeom>
        </p:spPr>
        <p:txBody>
          <a:bodyPr wrap="squar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ko-KR" altLang="en-US" dirty="0" err="1">
                <a:solidFill>
                  <a:schemeClr val="bg1"/>
                </a:solidFill>
              </a:rPr>
              <a:t>이니그마</a:t>
            </a:r>
            <a:endParaRPr lang="en-US" dirty="0">
              <a:solidFill>
                <a:schemeClr val="bg1"/>
              </a:solidFill>
            </a:endParaRPr>
          </a:p>
        </p:txBody>
      </p:sp>
      <p:sp>
        <p:nvSpPr>
          <p:cNvPr id="27" name="Freeform 45"/>
          <p:cNvSpPr>
            <a:spLocks noChangeAspect="1" noEditPoints="1"/>
          </p:cNvSpPr>
          <p:nvPr/>
        </p:nvSpPr>
        <p:spPr bwMode="auto">
          <a:xfrm>
            <a:off x="9875586" y="3610030"/>
            <a:ext cx="274320" cy="276416"/>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44546B"/>
          </a:solidFill>
          <a:ln w="6350">
            <a:solidFill>
              <a:schemeClr val="bg1"/>
            </a:solidFill>
            <a:round/>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263446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 presetClass="entr" presetSubtype="8" accel="50000" decel="5000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par>
                                <p:cTn id="21" presetID="2" presetClass="entr" presetSubtype="2" accel="50000" decel="5000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1+#ppt_w/2"/>
                                          </p:val>
                                        </p:tav>
                                        <p:tav tm="100000">
                                          <p:val>
                                            <p:strVal val="#ppt_x"/>
                                          </p:val>
                                        </p:tav>
                                      </p:tavLst>
                                    </p:anim>
                                    <p:anim calcmode="lin" valueType="num">
                                      <p:cBhvr additive="base">
                                        <p:cTn id="24" dur="500" fill="hold"/>
                                        <p:tgtEl>
                                          <p:spTgt spid="23"/>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childTnLst>
                          </p:cTn>
                        </p:par>
                        <p:par>
                          <p:cTn id="31" fill="hold">
                            <p:stCondLst>
                              <p:cond delay="2000"/>
                            </p:stCondLst>
                            <p:childTnLst>
                              <p:par>
                                <p:cTn id="32" presetID="2" presetClass="entr" presetSubtype="8" accel="50000" decel="5000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0-#ppt_w/2"/>
                                          </p:val>
                                        </p:tav>
                                        <p:tav tm="100000">
                                          <p:val>
                                            <p:strVal val="#ppt_x"/>
                                          </p:val>
                                        </p:tav>
                                      </p:tavLst>
                                    </p:anim>
                                    <p:anim calcmode="lin" valueType="num">
                                      <p:cBhvr additive="base">
                                        <p:cTn id="35" dur="500" fill="hold"/>
                                        <p:tgtEl>
                                          <p:spTgt spid="25"/>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53" presetClass="entr" presetSubtype="528"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anim calcmode="lin" valueType="num">
                                      <p:cBhvr>
                                        <p:cTn id="42" dur="500" fill="hold"/>
                                        <p:tgtEl>
                                          <p:spTgt spid="27"/>
                                        </p:tgtEl>
                                        <p:attrNameLst>
                                          <p:attrName>ppt_x</p:attrName>
                                        </p:attrNameLst>
                                      </p:cBhvr>
                                      <p:tavLst>
                                        <p:tav tm="0">
                                          <p:val>
                                            <p:fltVal val="0.5"/>
                                          </p:val>
                                        </p:tav>
                                        <p:tav tm="100000">
                                          <p:val>
                                            <p:strVal val="#ppt_x"/>
                                          </p:val>
                                        </p:tav>
                                      </p:tavLst>
                                    </p:anim>
                                    <p:anim calcmode="lin" valueType="num">
                                      <p:cBhvr>
                                        <p:cTn id="43" dur="500" fill="hold"/>
                                        <p:tgtEl>
                                          <p:spTgt spid="27"/>
                                        </p:tgtEl>
                                        <p:attrNameLst>
                                          <p:attrName>ppt_y</p:attrName>
                                        </p:attrNameLst>
                                      </p:cBhvr>
                                      <p:tavLst>
                                        <p:tav tm="0">
                                          <p:val>
                                            <p:fltVal val="0.5"/>
                                          </p:val>
                                        </p:tav>
                                        <p:tav tm="100000">
                                          <p:val>
                                            <p:strVal val="#ppt_y"/>
                                          </p:val>
                                        </p:tav>
                                      </p:tavLst>
                                    </p:anim>
                                  </p:childTnLst>
                                </p:cTn>
                              </p:par>
                              <p:par>
                                <p:cTn id="44" presetID="2" presetClass="entr" presetSubtype="2" accel="50000" decel="5000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1+#ppt_w/2"/>
                                          </p:val>
                                        </p:tav>
                                        <p:tav tm="100000">
                                          <p:val>
                                            <p:strVal val="#ppt_x"/>
                                          </p:val>
                                        </p:tav>
                                      </p:tavLst>
                                    </p:anim>
                                    <p:anim calcmode="lin" valueType="num">
                                      <p:cBhvr additive="base">
                                        <p:cTn id="47" dur="500" fill="hold"/>
                                        <p:tgtEl>
                                          <p:spTgt spid="26"/>
                                        </p:tgtEl>
                                        <p:attrNameLst>
                                          <p:attrName>ppt_y</p:attrName>
                                        </p:attrNameLst>
                                      </p:cBhvr>
                                      <p:tavLst>
                                        <p:tav tm="0">
                                          <p:val>
                                            <p:strVal val="#ppt_y"/>
                                          </p:val>
                                        </p:tav>
                                        <p:tav tm="100000">
                                          <p:val>
                                            <p:strVal val="#ppt_y"/>
                                          </p:val>
                                        </p:tav>
                                      </p:tavLst>
                                    </p:anim>
                                  </p:childTnLst>
                                </p:cTn>
                              </p:par>
                            </p:childTnLst>
                          </p:cTn>
                        </p:par>
                        <p:par>
                          <p:cTn id="48" fill="hold">
                            <p:stCondLst>
                              <p:cond delay="3000"/>
                            </p:stCondLst>
                            <p:childTnLst>
                              <p:par>
                                <p:cTn id="49" presetID="53" presetClass="entr" presetSubtype="16"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fltVal val="0"/>
                                          </p:val>
                                        </p:tav>
                                        <p:tav tm="100000">
                                          <p:val>
                                            <p:strVal val="#ppt_w"/>
                                          </p:val>
                                        </p:tav>
                                      </p:tavLst>
                                    </p:anim>
                                    <p:anim calcmode="lin" valueType="num">
                                      <p:cBhvr>
                                        <p:cTn id="52" dur="500" fill="hold"/>
                                        <p:tgtEl>
                                          <p:spTgt spid="5"/>
                                        </p:tgtEl>
                                        <p:attrNameLst>
                                          <p:attrName>ppt_h</p:attrName>
                                        </p:attrNameLst>
                                      </p:cBhvr>
                                      <p:tavLst>
                                        <p:tav tm="0">
                                          <p:val>
                                            <p:fltVal val="0"/>
                                          </p:val>
                                        </p:tav>
                                        <p:tav tm="100000">
                                          <p:val>
                                            <p:strVal val="#ppt_h"/>
                                          </p:val>
                                        </p:tav>
                                      </p:tavLst>
                                    </p:anim>
                                    <p:animEffect transition="in" filter="fade">
                                      <p:cBhvr>
                                        <p:cTn id="53" dur="500"/>
                                        <p:tgtEl>
                                          <p:spTgt spid="5"/>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p:cTn id="57" dur="500" fill="hold"/>
                                        <p:tgtEl>
                                          <p:spTgt spid="2"/>
                                        </p:tgtEl>
                                        <p:attrNameLst>
                                          <p:attrName>ppt_w</p:attrName>
                                        </p:attrNameLst>
                                      </p:cBhvr>
                                      <p:tavLst>
                                        <p:tav tm="0">
                                          <p:val>
                                            <p:fltVal val="0"/>
                                          </p:val>
                                        </p:tav>
                                        <p:tav tm="100000">
                                          <p:val>
                                            <p:strVal val="#ppt_w"/>
                                          </p:val>
                                        </p:tav>
                                      </p:tavLst>
                                    </p:anim>
                                    <p:anim calcmode="lin" valueType="num">
                                      <p:cBhvr>
                                        <p:cTn id="58" dur="500" fill="hold"/>
                                        <p:tgtEl>
                                          <p:spTgt spid="2"/>
                                        </p:tgtEl>
                                        <p:attrNameLst>
                                          <p:attrName>ppt_h</p:attrName>
                                        </p:attrNameLst>
                                      </p:cBhvr>
                                      <p:tavLst>
                                        <p:tav tm="0">
                                          <p:val>
                                            <p:fltVal val="0"/>
                                          </p:val>
                                        </p:tav>
                                        <p:tav tm="100000">
                                          <p:val>
                                            <p:strVal val="#ppt_h"/>
                                          </p:val>
                                        </p:tav>
                                      </p:tavLst>
                                    </p:anim>
                                    <p:animEffect transition="in" filter="fade">
                                      <p:cBhvr>
                                        <p:cTn id="59" dur="500"/>
                                        <p:tgtEl>
                                          <p:spTgt spid="2"/>
                                        </p:tgtEl>
                                      </p:cBhvr>
                                    </p:animEffect>
                                  </p:childTnLst>
                                </p:cTn>
                              </p:par>
                            </p:childTnLst>
                          </p:cTn>
                        </p:par>
                        <p:par>
                          <p:cTn id="60" fill="hold">
                            <p:stCondLst>
                              <p:cond delay="4000"/>
                            </p:stCondLst>
                            <p:childTnLst>
                              <p:par>
                                <p:cTn id="61" presetID="2" presetClass="entr" presetSubtype="8" accel="50000" decel="50000"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0-#ppt_w/2"/>
                                          </p:val>
                                        </p:tav>
                                        <p:tav tm="100000">
                                          <p:val>
                                            <p:strVal val="#ppt_x"/>
                                          </p:val>
                                        </p:tav>
                                      </p:tavLst>
                                    </p:anim>
                                    <p:anim calcmode="lin" valueType="num">
                                      <p:cBhvr additive="base">
                                        <p:cTn id="64" dur="500" fill="hold"/>
                                        <p:tgtEl>
                                          <p:spTgt spid="16"/>
                                        </p:tgtEl>
                                        <p:attrNameLst>
                                          <p:attrName>ppt_y</p:attrName>
                                        </p:attrNameLst>
                                      </p:cBhvr>
                                      <p:tavLst>
                                        <p:tav tm="0">
                                          <p:val>
                                            <p:strVal val="#ppt_y"/>
                                          </p:val>
                                        </p:tav>
                                        <p:tav tm="100000">
                                          <p:val>
                                            <p:strVal val="#ppt_y"/>
                                          </p:val>
                                        </p:tav>
                                      </p:tavLst>
                                    </p:anim>
                                  </p:childTnLst>
                                </p:cTn>
                              </p:par>
                            </p:childTnLst>
                          </p:cTn>
                        </p:par>
                        <p:par>
                          <p:cTn id="65" fill="hold">
                            <p:stCondLst>
                              <p:cond delay="4500"/>
                            </p:stCondLst>
                            <p:childTnLst>
                              <p:par>
                                <p:cTn id="66" presetID="53" presetClass="entr" presetSubtype="0"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2" presetClass="entr" presetSubtype="2" accel="50000" decel="5000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1+#ppt_w/2"/>
                                          </p:val>
                                        </p:tav>
                                        <p:tav tm="100000">
                                          <p:val>
                                            <p:strVal val="#ppt_x"/>
                                          </p:val>
                                        </p:tav>
                                      </p:tavLst>
                                    </p:anim>
                                    <p:anim calcmode="lin" valueType="num">
                                      <p:cBhvr additive="base">
                                        <p:cTn id="7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2" grpId="0" animBg="1"/>
      <p:bldP spid="17" grpId="0"/>
      <p:bldP spid="18" grpId="0" animBg="1"/>
      <p:bldP spid="23" grpId="0"/>
      <p:bldP spid="24" grpId="0" animBg="1"/>
      <p:bldP spid="26" grpId="0"/>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grpSp>
        <p:nvGrpSpPr>
          <p:cNvPr id="5" name="Group 4"/>
          <p:cNvGrpSpPr/>
          <p:nvPr/>
        </p:nvGrpSpPr>
        <p:grpSpPr>
          <a:xfrm>
            <a:off x="8419576" y="2434168"/>
            <a:ext cx="1226211" cy="1299633"/>
            <a:chOff x="920860" y="1656180"/>
            <a:chExt cx="919658" cy="928204"/>
          </a:xfrm>
          <a:solidFill>
            <a:srgbClr val="8397B1"/>
          </a:solidFill>
          <a:effectLst/>
        </p:grpSpPr>
        <p:sp>
          <p:nvSpPr>
            <p:cNvPr id="8" name="Rectangle 44"/>
            <p:cNvSpPr/>
            <p:nvPr/>
          </p:nvSpPr>
          <p:spPr>
            <a:xfrm flipH="1">
              <a:off x="920860" y="1656180"/>
              <a:ext cx="344076" cy="928204"/>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 fmla="*/ 0 w 2727503"/>
                <a:gd name="connsiteY0" fmla="*/ 0 h 1414156"/>
                <a:gd name="connsiteX1" fmla="*/ 2419494 w 2727503"/>
                <a:gd name="connsiteY1" fmla="*/ 0 h 1414156"/>
                <a:gd name="connsiteX2" fmla="*/ 2727503 w 2727503"/>
                <a:gd name="connsiteY2" fmla="*/ 1414156 h 1414156"/>
                <a:gd name="connsiteX3" fmla="*/ 0 w 2727503"/>
                <a:gd name="connsiteY3" fmla="*/ 605633 h 1414156"/>
                <a:gd name="connsiteX4" fmla="*/ 0 w 2727503"/>
                <a:gd name="connsiteY4" fmla="*/ 0 h 1414156"/>
                <a:gd name="connsiteX0" fmla="*/ 0 w 2737127"/>
                <a:gd name="connsiteY0" fmla="*/ 0 h 1414156"/>
                <a:gd name="connsiteX1" fmla="*/ 2737127 w 2737127"/>
                <a:gd name="connsiteY1" fmla="*/ 981777 h 1414156"/>
                <a:gd name="connsiteX2" fmla="*/ 2727503 w 2737127"/>
                <a:gd name="connsiteY2" fmla="*/ 1414156 h 1414156"/>
                <a:gd name="connsiteX3" fmla="*/ 0 w 2737127"/>
                <a:gd name="connsiteY3" fmla="*/ 605633 h 1414156"/>
                <a:gd name="connsiteX4" fmla="*/ 0 w 2737127"/>
                <a:gd name="connsiteY4" fmla="*/ 0 h 1414156"/>
                <a:gd name="connsiteX0" fmla="*/ 0 w 2737127"/>
                <a:gd name="connsiteY0" fmla="*/ 0 h 1414156"/>
                <a:gd name="connsiteX1" fmla="*/ 2737127 w 2737127"/>
                <a:gd name="connsiteY1" fmla="*/ 596766 h 1414156"/>
                <a:gd name="connsiteX2" fmla="*/ 2727503 w 2737127"/>
                <a:gd name="connsiteY2" fmla="*/ 1414156 h 1414156"/>
                <a:gd name="connsiteX3" fmla="*/ 0 w 2737127"/>
                <a:gd name="connsiteY3" fmla="*/ 605633 h 1414156"/>
                <a:gd name="connsiteX4" fmla="*/ 0 w 2737127"/>
                <a:gd name="connsiteY4" fmla="*/ 0 h 1414156"/>
                <a:gd name="connsiteX0" fmla="*/ 0 w 2753637"/>
                <a:gd name="connsiteY0" fmla="*/ 0 h 961768"/>
                <a:gd name="connsiteX1" fmla="*/ 2737127 w 2753637"/>
                <a:gd name="connsiteY1" fmla="*/ 596766 h 961768"/>
                <a:gd name="connsiteX2" fmla="*/ 2753637 w 2753637"/>
                <a:gd name="connsiteY2" fmla="*/ 961768 h 961768"/>
                <a:gd name="connsiteX3" fmla="*/ 0 w 2753637"/>
                <a:gd name="connsiteY3" fmla="*/ 605633 h 961768"/>
                <a:gd name="connsiteX4" fmla="*/ 0 w 2753637"/>
                <a:gd name="connsiteY4" fmla="*/ 0 h 961768"/>
                <a:gd name="connsiteX0" fmla="*/ 0 w 2737127"/>
                <a:gd name="connsiteY0" fmla="*/ 0 h 952243"/>
                <a:gd name="connsiteX1" fmla="*/ 2737127 w 2737127"/>
                <a:gd name="connsiteY1" fmla="*/ 596766 h 952243"/>
                <a:gd name="connsiteX2" fmla="*/ 2734242 w 2737127"/>
                <a:gd name="connsiteY2" fmla="*/ 952243 h 952243"/>
                <a:gd name="connsiteX3" fmla="*/ 0 w 2737127"/>
                <a:gd name="connsiteY3" fmla="*/ 605633 h 952243"/>
                <a:gd name="connsiteX4" fmla="*/ 0 w 2737127"/>
                <a:gd name="connsiteY4" fmla="*/ 0 h 95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127" h="952243">
                  <a:moveTo>
                    <a:pt x="0" y="0"/>
                  </a:moveTo>
                  <a:lnTo>
                    <a:pt x="2737127" y="596766"/>
                  </a:lnTo>
                  <a:cubicBezTo>
                    <a:pt x="2736165" y="715258"/>
                    <a:pt x="2735204" y="833751"/>
                    <a:pt x="2734242" y="952243"/>
                  </a:cubicBezTo>
                  <a:lnTo>
                    <a:pt x="0" y="605633"/>
                  </a:lnTo>
                  <a:lnTo>
                    <a:pt x="0" y="0"/>
                  </a:lnTo>
                  <a:close/>
                </a:path>
              </a:pathLst>
            </a:custGeom>
            <a:solidFill>
              <a:srgbClr val="6579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8397B1"/>
                </a:solidFill>
              </a:endParaRPr>
            </a:p>
          </p:txBody>
        </p:sp>
        <p:sp>
          <p:nvSpPr>
            <p:cNvPr id="7" name="Rectangle 6"/>
            <p:cNvSpPr/>
            <p:nvPr/>
          </p:nvSpPr>
          <p:spPr>
            <a:xfrm rot="16200000" flipH="1" flipV="1">
              <a:off x="1256767" y="1665028"/>
              <a:ext cx="591429" cy="576072"/>
            </a:xfrm>
            <a:prstGeom prst="rect">
              <a:avLst/>
            </a:prstGeom>
            <a:gr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8397B1"/>
                </a:solidFill>
              </a:endParaRPr>
            </a:p>
          </p:txBody>
        </p:sp>
      </p:grpSp>
      <p:grpSp>
        <p:nvGrpSpPr>
          <p:cNvPr id="20" name="Group 19"/>
          <p:cNvGrpSpPr/>
          <p:nvPr/>
        </p:nvGrpSpPr>
        <p:grpSpPr>
          <a:xfrm flipH="1">
            <a:off x="2546213" y="2434168"/>
            <a:ext cx="1226211" cy="1299633"/>
            <a:chOff x="920860" y="1656180"/>
            <a:chExt cx="919658" cy="928204"/>
          </a:xfrm>
          <a:solidFill>
            <a:srgbClr val="EF3425"/>
          </a:solidFill>
        </p:grpSpPr>
        <p:sp>
          <p:nvSpPr>
            <p:cNvPr id="23" name="Rectangle 44"/>
            <p:cNvSpPr/>
            <p:nvPr/>
          </p:nvSpPr>
          <p:spPr>
            <a:xfrm flipH="1">
              <a:off x="920860" y="1656180"/>
              <a:ext cx="344076" cy="928204"/>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 fmla="*/ 0 w 2727503"/>
                <a:gd name="connsiteY0" fmla="*/ 0 h 1414156"/>
                <a:gd name="connsiteX1" fmla="*/ 2419494 w 2727503"/>
                <a:gd name="connsiteY1" fmla="*/ 0 h 1414156"/>
                <a:gd name="connsiteX2" fmla="*/ 2727503 w 2727503"/>
                <a:gd name="connsiteY2" fmla="*/ 1414156 h 1414156"/>
                <a:gd name="connsiteX3" fmla="*/ 0 w 2727503"/>
                <a:gd name="connsiteY3" fmla="*/ 605633 h 1414156"/>
                <a:gd name="connsiteX4" fmla="*/ 0 w 2727503"/>
                <a:gd name="connsiteY4" fmla="*/ 0 h 1414156"/>
                <a:gd name="connsiteX0" fmla="*/ 0 w 2737127"/>
                <a:gd name="connsiteY0" fmla="*/ 0 h 1414156"/>
                <a:gd name="connsiteX1" fmla="*/ 2737127 w 2737127"/>
                <a:gd name="connsiteY1" fmla="*/ 981777 h 1414156"/>
                <a:gd name="connsiteX2" fmla="*/ 2727503 w 2737127"/>
                <a:gd name="connsiteY2" fmla="*/ 1414156 h 1414156"/>
                <a:gd name="connsiteX3" fmla="*/ 0 w 2737127"/>
                <a:gd name="connsiteY3" fmla="*/ 605633 h 1414156"/>
                <a:gd name="connsiteX4" fmla="*/ 0 w 2737127"/>
                <a:gd name="connsiteY4" fmla="*/ 0 h 1414156"/>
                <a:gd name="connsiteX0" fmla="*/ 0 w 2737127"/>
                <a:gd name="connsiteY0" fmla="*/ 0 h 1414156"/>
                <a:gd name="connsiteX1" fmla="*/ 2737127 w 2737127"/>
                <a:gd name="connsiteY1" fmla="*/ 596766 h 1414156"/>
                <a:gd name="connsiteX2" fmla="*/ 2727503 w 2737127"/>
                <a:gd name="connsiteY2" fmla="*/ 1414156 h 1414156"/>
                <a:gd name="connsiteX3" fmla="*/ 0 w 2737127"/>
                <a:gd name="connsiteY3" fmla="*/ 605633 h 1414156"/>
                <a:gd name="connsiteX4" fmla="*/ 0 w 2737127"/>
                <a:gd name="connsiteY4" fmla="*/ 0 h 1414156"/>
                <a:gd name="connsiteX0" fmla="*/ 0 w 2753637"/>
                <a:gd name="connsiteY0" fmla="*/ 0 h 961768"/>
                <a:gd name="connsiteX1" fmla="*/ 2737127 w 2753637"/>
                <a:gd name="connsiteY1" fmla="*/ 596766 h 961768"/>
                <a:gd name="connsiteX2" fmla="*/ 2753637 w 2753637"/>
                <a:gd name="connsiteY2" fmla="*/ 961768 h 961768"/>
                <a:gd name="connsiteX3" fmla="*/ 0 w 2753637"/>
                <a:gd name="connsiteY3" fmla="*/ 605633 h 961768"/>
                <a:gd name="connsiteX4" fmla="*/ 0 w 2753637"/>
                <a:gd name="connsiteY4" fmla="*/ 0 h 961768"/>
                <a:gd name="connsiteX0" fmla="*/ 0 w 2737127"/>
                <a:gd name="connsiteY0" fmla="*/ 0 h 952243"/>
                <a:gd name="connsiteX1" fmla="*/ 2737127 w 2737127"/>
                <a:gd name="connsiteY1" fmla="*/ 596766 h 952243"/>
                <a:gd name="connsiteX2" fmla="*/ 2734242 w 2737127"/>
                <a:gd name="connsiteY2" fmla="*/ 952243 h 952243"/>
                <a:gd name="connsiteX3" fmla="*/ 0 w 2737127"/>
                <a:gd name="connsiteY3" fmla="*/ 605633 h 952243"/>
                <a:gd name="connsiteX4" fmla="*/ 0 w 2737127"/>
                <a:gd name="connsiteY4" fmla="*/ 0 h 952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127" h="952243">
                  <a:moveTo>
                    <a:pt x="0" y="0"/>
                  </a:moveTo>
                  <a:lnTo>
                    <a:pt x="2737127" y="596766"/>
                  </a:lnTo>
                  <a:cubicBezTo>
                    <a:pt x="2736165" y="715258"/>
                    <a:pt x="2735204" y="833751"/>
                    <a:pt x="2734242" y="952243"/>
                  </a:cubicBezTo>
                  <a:lnTo>
                    <a:pt x="0" y="605633"/>
                  </a:lnTo>
                  <a:lnTo>
                    <a:pt x="0" y="0"/>
                  </a:lnTo>
                  <a:close/>
                </a:path>
              </a:pathLst>
            </a:custGeom>
            <a:solidFill>
              <a:srgbClr val="D116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2" name="Rectangle 21"/>
            <p:cNvSpPr/>
            <p:nvPr/>
          </p:nvSpPr>
          <p:spPr>
            <a:xfrm rot="16200000" flipH="1" flipV="1">
              <a:off x="1256767" y="1665028"/>
              <a:ext cx="591429" cy="576072"/>
            </a:xfrm>
            <a:prstGeom prst="rect">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25" name="Group 24"/>
          <p:cNvGrpSpPr/>
          <p:nvPr/>
        </p:nvGrpSpPr>
        <p:grpSpPr>
          <a:xfrm flipH="1">
            <a:off x="2543731" y="3543133"/>
            <a:ext cx="1228711" cy="858289"/>
            <a:chOff x="920847" y="2281429"/>
            <a:chExt cx="921533" cy="643717"/>
          </a:xfrm>
          <a:solidFill>
            <a:srgbClr val="44546B"/>
          </a:solidFill>
        </p:grpSpPr>
        <p:sp>
          <p:nvSpPr>
            <p:cNvPr id="28" name="Rectangle 44"/>
            <p:cNvSpPr/>
            <p:nvPr/>
          </p:nvSpPr>
          <p:spPr>
            <a:xfrm flipH="1">
              <a:off x="920847" y="2282352"/>
              <a:ext cx="345978" cy="642794"/>
            </a:xfrm>
            <a:custGeom>
              <a:avLst/>
              <a:gdLst>
                <a:gd name="connsiteX0" fmla="*/ 0 w 2419494"/>
                <a:gd name="connsiteY0" fmla="*/ 0 h 605633"/>
                <a:gd name="connsiteX1" fmla="*/ 2419494 w 2419494"/>
                <a:gd name="connsiteY1" fmla="*/ 0 h 605633"/>
                <a:gd name="connsiteX2" fmla="*/ 2419494 w 2419494"/>
                <a:gd name="connsiteY2" fmla="*/ 605633 h 605633"/>
                <a:gd name="connsiteX3" fmla="*/ 0 w 2419494"/>
                <a:gd name="connsiteY3" fmla="*/ 605633 h 605633"/>
                <a:gd name="connsiteX4" fmla="*/ 0 w 2419494"/>
                <a:gd name="connsiteY4" fmla="*/ 0 h 605633"/>
                <a:gd name="connsiteX0" fmla="*/ 0 w 2727503"/>
                <a:gd name="connsiteY0" fmla="*/ 0 h 1414156"/>
                <a:gd name="connsiteX1" fmla="*/ 2419494 w 2727503"/>
                <a:gd name="connsiteY1" fmla="*/ 0 h 1414156"/>
                <a:gd name="connsiteX2" fmla="*/ 2727503 w 2727503"/>
                <a:gd name="connsiteY2" fmla="*/ 1414156 h 1414156"/>
                <a:gd name="connsiteX3" fmla="*/ 0 w 2727503"/>
                <a:gd name="connsiteY3" fmla="*/ 605633 h 1414156"/>
                <a:gd name="connsiteX4" fmla="*/ 0 w 2727503"/>
                <a:gd name="connsiteY4" fmla="*/ 0 h 1414156"/>
                <a:gd name="connsiteX0" fmla="*/ 0 w 2737127"/>
                <a:gd name="connsiteY0" fmla="*/ 0 h 1414156"/>
                <a:gd name="connsiteX1" fmla="*/ 2737127 w 2737127"/>
                <a:gd name="connsiteY1" fmla="*/ 981777 h 1414156"/>
                <a:gd name="connsiteX2" fmla="*/ 2727503 w 2737127"/>
                <a:gd name="connsiteY2" fmla="*/ 1414156 h 1414156"/>
                <a:gd name="connsiteX3" fmla="*/ 0 w 2737127"/>
                <a:gd name="connsiteY3" fmla="*/ 605633 h 1414156"/>
                <a:gd name="connsiteX4" fmla="*/ 0 w 2737127"/>
                <a:gd name="connsiteY4" fmla="*/ 0 h 1414156"/>
                <a:gd name="connsiteX0" fmla="*/ 0 w 2737127"/>
                <a:gd name="connsiteY0" fmla="*/ 0 h 1414156"/>
                <a:gd name="connsiteX1" fmla="*/ 2737127 w 2737127"/>
                <a:gd name="connsiteY1" fmla="*/ 596766 h 1414156"/>
                <a:gd name="connsiteX2" fmla="*/ 2727503 w 2737127"/>
                <a:gd name="connsiteY2" fmla="*/ 1414156 h 1414156"/>
                <a:gd name="connsiteX3" fmla="*/ 0 w 2737127"/>
                <a:gd name="connsiteY3" fmla="*/ 605633 h 1414156"/>
                <a:gd name="connsiteX4" fmla="*/ 0 w 2737127"/>
                <a:gd name="connsiteY4" fmla="*/ 0 h 1414156"/>
                <a:gd name="connsiteX0" fmla="*/ 0 w 2753637"/>
                <a:gd name="connsiteY0" fmla="*/ 0 h 961768"/>
                <a:gd name="connsiteX1" fmla="*/ 2737127 w 2753637"/>
                <a:gd name="connsiteY1" fmla="*/ 596766 h 961768"/>
                <a:gd name="connsiteX2" fmla="*/ 2753637 w 2753637"/>
                <a:gd name="connsiteY2" fmla="*/ 961768 h 961768"/>
                <a:gd name="connsiteX3" fmla="*/ 0 w 2753637"/>
                <a:gd name="connsiteY3" fmla="*/ 605633 h 961768"/>
                <a:gd name="connsiteX4" fmla="*/ 0 w 2753637"/>
                <a:gd name="connsiteY4" fmla="*/ 0 h 961768"/>
                <a:gd name="connsiteX0" fmla="*/ 0 w 2737127"/>
                <a:gd name="connsiteY0" fmla="*/ 0 h 952243"/>
                <a:gd name="connsiteX1" fmla="*/ 2737127 w 2737127"/>
                <a:gd name="connsiteY1" fmla="*/ 596766 h 952243"/>
                <a:gd name="connsiteX2" fmla="*/ 2734242 w 2737127"/>
                <a:gd name="connsiteY2" fmla="*/ 952243 h 952243"/>
                <a:gd name="connsiteX3" fmla="*/ 0 w 2737127"/>
                <a:gd name="connsiteY3" fmla="*/ 605633 h 952243"/>
                <a:gd name="connsiteX4" fmla="*/ 0 w 2737127"/>
                <a:gd name="connsiteY4" fmla="*/ 0 h 952243"/>
                <a:gd name="connsiteX0" fmla="*/ 0 w 2750715"/>
                <a:gd name="connsiteY0" fmla="*/ 0 h 952243"/>
                <a:gd name="connsiteX1" fmla="*/ 2750715 w 2750715"/>
                <a:gd name="connsiteY1" fmla="*/ 429126 h 952243"/>
                <a:gd name="connsiteX2" fmla="*/ 2734242 w 2750715"/>
                <a:gd name="connsiteY2" fmla="*/ 952243 h 952243"/>
                <a:gd name="connsiteX3" fmla="*/ 0 w 2750715"/>
                <a:gd name="connsiteY3" fmla="*/ 605633 h 952243"/>
                <a:gd name="connsiteX4" fmla="*/ 0 w 2750715"/>
                <a:gd name="connsiteY4" fmla="*/ 0 h 952243"/>
                <a:gd name="connsiteX0" fmla="*/ 0 w 2750715"/>
                <a:gd name="connsiteY0" fmla="*/ 0 h 723643"/>
                <a:gd name="connsiteX1" fmla="*/ 2750715 w 2750715"/>
                <a:gd name="connsiteY1" fmla="*/ 429126 h 723643"/>
                <a:gd name="connsiteX2" fmla="*/ 2747830 w 2750715"/>
                <a:gd name="connsiteY2" fmla="*/ 723643 h 723643"/>
                <a:gd name="connsiteX3" fmla="*/ 0 w 2750715"/>
                <a:gd name="connsiteY3" fmla="*/ 605633 h 723643"/>
                <a:gd name="connsiteX4" fmla="*/ 0 w 2750715"/>
                <a:gd name="connsiteY4" fmla="*/ 0 h 723643"/>
                <a:gd name="connsiteX0" fmla="*/ 0 w 2750715"/>
                <a:gd name="connsiteY0" fmla="*/ 0 h 723643"/>
                <a:gd name="connsiteX1" fmla="*/ 2750715 w 2750715"/>
                <a:gd name="connsiteY1" fmla="*/ 391026 h 723643"/>
                <a:gd name="connsiteX2" fmla="*/ 2747830 w 2750715"/>
                <a:gd name="connsiteY2" fmla="*/ 723643 h 723643"/>
                <a:gd name="connsiteX3" fmla="*/ 0 w 2750715"/>
                <a:gd name="connsiteY3" fmla="*/ 605633 h 723643"/>
                <a:gd name="connsiteX4" fmla="*/ 0 w 2750715"/>
                <a:gd name="connsiteY4" fmla="*/ 0 h 723643"/>
                <a:gd name="connsiteX0" fmla="*/ 0 w 2752254"/>
                <a:gd name="connsiteY0" fmla="*/ 0 h 742693"/>
                <a:gd name="connsiteX1" fmla="*/ 2750715 w 2752254"/>
                <a:gd name="connsiteY1" fmla="*/ 391026 h 742693"/>
                <a:gd name="connsiteX2" fmla="*/ 2752076 w 2752254"/>
                <a:gd name="connsiteY2" fmla="*/ 742693 h 742693"/>
                <a:gd name="connsiteX3" fmla="*/ 0 w 2752254"/>
                <a:gd name="connsiteY3" fmla="*/ 605633 h 742693"/>
                <a:gd name="connsiteX4" fmla="*/ 0 w 2752254"/>
                <a:gd name="connsiteY4" fmla="*/ 0 h 742693"/>
                <a:gd name="connsiteX0" fmla="*/ 0 w 2760622"/>
                <a:gd name="connsiteY0" fmla="*/ 0 h 642680"/>
                <a:gd name="connsiteX1" fmla="*/ 2750715 w 2760622"/>
                <a:gd name="connsiteY1" fmla="*/ 391026 h 642680"/>
                <a:gd name="connsiteX2" fmla="*/ 2760567 w 2760622"/>
                <a:gd name="connsiteY2" fmla="*/ 642680 h 642680"/>
                <a:gd name="connsiteX3" fmla="*/ 0 w 2760622"/>
                <a:gd name="connsiteY3" fmla="*/ 605633 h 642680"/>
                <a:gd name="connsiteX4" fmla="*/ 0 w 2760622"/>
                <a:gd name="connsiteY4" fmla="*/ 0 h 642680"/>
                <a:gd name="connsiteX0" fmla="*/ 0 w 2752252"/>
                <a:gd name="connsiteY0" fmla="*/ 0 h 747455"/>
                <a:gd name="connsiteX1" fmla="*/ 2750715 w 2752252"/>
                <a:gd name="connsiteY1" fmla="*/ 391026 h 747455"/>
                <a:gd name="connsiteX2" fmla="*/ 2752074 w 2752252"/>
                <a:gd name="connsiteY2" fmla="*/ 747455 h 747455"/>
                <a:gd name="connsiteX3" fmla="*/ 0 w 2752252"/>
                <a:gd name="connsiteY3" fmla="*/ 605633 h 747455"/>
                <a:gd name="connsiteX4" fmla="*/ 0 w 2752252"/>
                <a:gd name="connsiteY4" fmla="*/ 0 h 747455"/>
                <a:gd name="connsiteX0" fmla="*/ 0 w 2752252"/>
                <a:gd name="connsiteY0" fmla="*/ 0 h 747455"/>
                <a:gd name="connsiteX1" fmla="*/ 2750715 w 2752252"/>
                <a:gd name="connsiteY1" fmla="*/ 282677 h 747455"/>
                <a:gd name="connsiteX2" fmla="*/ 2752074 w 2752252"/>
                <a:gd name="connsiteY2" fmla="*/ 747455 h 747455"/>
                <a:gd name="connsiteX3" fmla="*/ 0 w 2752252"/>
                <a:gd name="connsiteY3" fmla="*/ 605633 h 747455"/>
                <a:gd name="connsiteX4" fmla="*/ 0 w 2752252"/>
                <a:gd name="connsiteY4" fmla="*/ 0 h 747455"/>
                <a:gd name="connsiteX0" fmla="*/ 0 w 2752252"/>
                <a:gd name="connsiteY0" fmla="*/ 0 h 648135"/>
                <a:gd name="connsiteX1" fmla="*/ 2750715 w 2752252"/>
                <a:gd name="connsiteY1" fmla="*/ 282677 h 648135"/>
                <a:gd name="connsiteX2" fmla="*/ 2752074 w 2752252"/>
                <a:gd name="connsiteY2" fmla="*/ 648135 h 648135"/>
                <a:gd name="connsiteX3" fmla="*/ 0 w 2752252"/>
                <a:gd name="connsiteY3" fmla="*/ 605633 h 648135"/>
                <a:gd name="connsiteX4" fmla="*/ 0 w 2752252"/>
                <a:gd name="connsiteY4" fmla="*/ 0 h 648135"/>
                <a:gd name="connsiteX0" fmla="*/ 0 w 2752252"/>
                <a:gd name="connsiteY0" fmla="*/ 0 h 618791"/>
                <a:gd name="connsiteX1" fmla="*/ 2750715 w 2752252"/>
                <a:gd name="connsiteY1" fmla="*/ 282677 h 618791"/>
                <a:gd name="connsiteX2" fmla="*/ 2752074 w 2752252"/>
                <a:gd name="connsiteY2" fmla="*/ 618791 h 618791"/>
                <a:gd name="connsiteX3" fmla="*/ 0 w 2752252"/>
                <a:gd name="connsiteY3" fmla="*/ 605633 h 618791"/>
                <a:gd name="connsiteX4" fmla="*/ 0 w 2752252"/>
                <a:gd name="connsiteY4" fmla="*/ 0 h 618791"/>
                <a:gd name="connsiteX0" fmla="*/ 0 w 2752252"/>
                <a:gd name="connsiteY0" fmla="*/ 0 h 634592"/>
                <a:gd name="connsiteX1" fmla="*/ 2750715 w 2752252"/>
                <a:gd name="connsiteY1" fmla="*/ 282677 h 634592"/>
                <a:gd name="connsiteX2" fmla="*/ 2752074 w 2752252"/>
                <a:gd name="connsiteY2" fmla="*/ 634592 h 634592"/>
                <a:gd name="connsiteX3" fmla="*/ 0 w 2752252"/>
                <a:gd name="connsiteY3" fmla="*/ 605633 h 634592"/>
                <a:gd name="connsiteX4" fmla="*/ 0 w 2752252"/>
                <a:gd name="connsiteY4" fmla="*/ 0 h 634592"/>
                <a:gd name="connsiteX0" fmla="*/ 0 w 2750715"/>
                <a:gd name="connsiteY0" fmla="*/ 0 h 634592"/>
                <a:gd name="connsiteX1" fmla="*/ 2750715 w 2750715"/>
                <a:gd name="connsiteY1" fmla="*/ 282677 h 634592"/>
                <a:gd name="connsiteX2" fmla="*/ 2747826 w 2750715"/>
                <a:gd name="connsiteY2" fmla="*/ 634592 h 634592"/>
                <a:gd name="connsiteX3" fmla="*/ 0 w 2750715"/>
                <a:gd name="connsiteY3" fmla="*/ 605633 h 634592"/>
                <a:gd name="connsiteX4" fmla="*/ 0 w 2750715"/>
                <a:gd name="connsiteY4" fmla="*/ 0 h 634592"/>
                <a:gd name="connsiteX0" fmla="*/ 0 w 2750715"/>
                <a:gd name="connsiteY0" fmla="*/ 0 h 636849"/>
                <a:gd name="connsiteX1" fmla="*/ 2750715 w 2750715"/>
                <a:gd name="connsiteY1" fmla="*/ 282677 h 636849"/>
                <a:gd name="connsiteX2" fmla="*/ 2743581 w 2750715"/>
                <a:gd name="connsiteY2" fmla="*/ 636849 h 636849"/>
                <a:gd name="connsiteX3" fmla="*/ 0 w 2750715"/>
                <a:gd name="connsiteY3" fmla="*/ 605633 h 636849"/>
                <a:gd name="connsiteX4" fmla="*/ 0 w 2750715"/>
                <a:gd name="connsiteY4" fmla="*/ 0 h 636849"/>
                <a:gd name="connsiteX0" fmla="*/ 0 w 2752252"/>
                <a:gd name="connsiteY0" fmla="*/ 0 h 636849"/>
                <a:gd name="connsiteX1" fmla="*/ 2750715 w 2752252"/>
                <a:gd name="connsiteY1" fmla="*/ 282677 h 636849"/>
                <a:gd name="connsiteX2" fmla="*/ 2752074 w 2752252"/>
                <a:gd name="connsiteY2" fmla="*/ 636849 h 636849"/>
                <a:gd name="connsiteX3" fmla="*/ 0 w 2752252"/>
                <a:gd name="connsiteY3" fmla="*/ 605633 h 636849"/>
                <a:gd name="connsiteX4" fmla="*/ 0 w 2752252"/>
                <a:gd name="connsiteY4" fmla="*/ 0 h 636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2252" h="636849">
                  <a:moveTo>
                    <a:pt x="0" y="0"/>
                  </a:moveTo>
                  <a:lnTo>
                    <a:pt x="2750715" y="282677"/>
                  </a:lnTo>
                  <a:cubicBezTo>
                    <a:pt x="2749753" y="401169"/>
                    <a:pt x="2753036" y="518357"/>
                    <a:pt x="2752074" y="636849"/>
                  </a:cubicBezTo>
                  <a:lnTo>
                    <a:pt x="0" y="605633"/>
                  </a:lnTo>
                  <a:lnTo>
                    <a:pt x="0" y="0"/>
                  </a:lnTo>
                  <a:close/>
                </a:path>
              </a:pathLst>
            </a:custGeom>
            <a:solidFill>
              <a:srgbClr val="2636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 name="Rectangle 26"/>
            <p:cNvSpPr/>
            <p:nvPr/>
          </p:nvSpPr>
          <p:spPr>
            <a:xfrm rot="16200000" flipH="1" flipV="1">
              <a:off x="1248449" y="2299288"/>
              <a:ext cx="611790" cy="576072"/>
            </a:xfrm>
            <a:prstGeom prst="rect">
              <a:avLst/>
            </a:prstGeom>
            <a:gr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72" name="Group 71"/>
          <p:cNvGrpSpPr/>
          <p:nvPr/>
        </p:nvGrpSpPr>
        <p:grpSpPr>
          <a:xfrm>
            <a:off x="3341511" y="258228"/>
            <a:ext cx="5508978" cy="1194652"/>
            <a:chOff x="3341511" y="258228"/>
            <a:chExt cx="5508978" cy="1194652"/>
          </a:xfrm>
        </p:grpSpPr>
        <p:sp>
          <p:nvSpPr>
            <p:cNvPr id="73" name="TextBox 72"/>
            <p:cNvSpPr txBox="1"/>
            <p:nvPr/>
          </p:nvSpPr>
          <p:spPr>
            <a:xfrm>
              <a:off x="3341511" y="258228"/>
              <a:ext cx="5508978" cy="769441"/>
            </a:xfrm>
            <a:prstGeom prst="rect">
              <a:avLst/>
            </a:prstGeom>
            <a:noFill/>
          </p:spPr>
          <p:txBody>
            <a:bodyPr wrap="square" rtlCol="0">
              <a:spAutoFit/>
            </a:bodyPr>
            <a:lstStyle/>
            <a:p>
              <a:pPr algn="ctr"/>
              <a:r>
                <a:rPr lang="ko-KR" altLang="en-US" sz="4400" b="1" dirty="0">
                  <a:solidFill>
                    <a:schemeClr val="bg1"/>
                  </a:solidFill>
                  <a:latin typeface="Candara" panose="020E0502030303020204" pitchFamily="34" charset="0"/>
                </a:rPr>
                <a:t>앨런 튜링</a:t>
              </a:r>
              <a:endParaRPr lang="en-US" sz="4400" b="1" dirty="0">
                <a:solidFill>
                  <a:schemeClr val="bg1"/>
                </a:solidFill>
                <a:latin typeface="Candara" panose="020E0502030303020204" pitchFamily="34" charset="0"/>
              </a:endParaRPr>
            </a:p>
          </p:txBody>
        </p:sp>
        <p:sp>
          <p:nvSpPr>
            <p:cNvPr id="74" name="TextBox 73"/>
            <p:cNvSpPr txBox="1"/>
            <p:nvPr/>
          </p:nvSpPr>
          <p:spPr>
            <a:xfrm>
              <a:off x="4014328" y="1083548"/>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a:t>
              </a:r>
              <a:r>
                <a:rPr lang="ko-KR" altLang="en-US" dirty="0">
                  <a:solidFill>
                    <a:schemeClr val="bg1">
                      <a:lumMod val="85000"/>
                    </a:schemeClr>
                  </a:solidFill>
                  <a:latin typeface="Candara" panose="020E0502030303020204" pitchFamily="34" charset="0"/>
                </a:rPr>
                <a:t>영국</a:t>
              </a:r>
              <a:r>
                <a:rPr lang="en-US" altLang="ko-KR" dirty="0">
                  <a:solidFill>
                    <a:schemeClr val="bg1">
                      <a:lumMod val="85000"/>
                    </a:schemeClr>
                  </a:solidFill>
                  <a:latin typeface="Candara" panose="020E0502030303020204" pitchFamily="34" charset="0"/>
                </a:rPr>
                <a:t>, 1912-1954)</a:t>
              </a:r>
              <a:endParaRPr lang="en-US" dirty="0">
                <a:solidFill>
                  <a:schemeClr val="bg1">
                    <a:lumMod val="85000"/>
                  </a:schemeClr>
                </a:solidFill>
                <a:latin typeface="Candara" panose="020E0502030303020204" pitchFamily="34" charset="0"/>
              </a:endParaRPr>
            </a:p>
          </p:txBody>
        </p:sp>
      </p:grpSp>
      <p:sp>
        <p:nvSpPr>
          <p:cNvPr id="75" name="TextBox 74"/>
          <p:cNvSpPr txBox="1"/>
          <p:nvPr/>
        </p:nvSpPr>
        <p:spPr>
          <a:xfrm>
            <a:off x="9758146" y="2260206"/>
            <a:ext cx="2433853" cy="929485"/>
          </a:xfrm>
          <a:prstGeom prst="rect">
            <a:avLst/>
          </a:prstGeom>
          <a:noFill/>
        </p:spPr>
        <p:txBody>
          <a:bodyPr wrap="square" rtlCol="0">
            <a:spAutoFit/>
          </a:bodyPr>
          <a:lstStyle/>
          <a:p>
            <a:pPr defTabSz="1219170">
              <a:spcBef>
                <a:spcPct val="20000"/>
              </a:spcBef>
              <a:defRPr/>
            </a:pPr>
            <a:r>
              <a:rPr lang="ko-KR" altLang="en-US" sz="1600" b="1" dirty="0" err="1">
                <a:solidFill>
                  <a:srgbClr val="8397B1"/>
                </a:solidFill>
                <a:latin typeface="Candara" panose="020E0502030303020204" pitchFamily="34" charset="0"/>
              </a:rPr>
              <a:t>애니그마란</a:t>
            </a:r>
            <a:endParaRPr lang="en-US" altLang="ko-KR" sz="1600" b="1" dirty="0">
              <a:solidFill>
                <a:srgbClr val="8397B1"/>
              </a:solidFill>
              <a:latin typeface="Candara" panose="020E0502030303020204" pitchFamily="34" charset="0"/>
            </a:endParaRPr>
          </a:p>
          <a:p>
            <a:pPr defTabSz="1219170">
              <a:spcBef>
                <a:spcPct val="20000"/>
              </a:spcBef>
              <a:defRPr/>
            </a:pPr>
            <a:r>
              <a:rPr lang="ko-KR" altLang="en-US" sz="1200" dirty="0">
                <a:solidFill>
                  <a:schemeClr val="bg1">
                    <a:lumMod val="95000"/>
                  </a:schemeClr>
                </a:solidFill>
                <a:latin typeface="Candara" panose="020E0502030303020204" pitchFamily="34" charset="0"/>
              </a:rPr>
              <a:t>독일의 암호기기 </a:t>
            </a:r>
            <a:r>
              <a:rPr lang="ko-KR" altLang="en-US" sz="1200" dirty="0" err="1">
                <a:solidFill>
                  <a:schemeClr val="bg1">
                    <a:lumMod val="95000"/>
                  </a:schemeClr>
                </a:solidFill>
                <a:latin typeface="Candara" panose="020E0502030303020204" pitchFamily="34" charset="0"/>
              </a:rPr>
              <a:t>애니그마는</a:t>
            </a:r>
            <a:r>
              <a:rPr lang="ko-KR" altLang="en-US" sz="1200" dirty="0">
                <a:solidFill>
                  <a:schemeClr val="bg1">
                    <a:lumMod val="95000"/>
                  </a:schemeClr>
                </a:solidFill>
                <a:latin typeface="Candara" panose="020E0502030303020204" pitchFamily="34" charset="0"/>
              </a:rPr>
              <a:t> </a:t>
            </a:r>
            <a:r>
              <a:rPr lang="en-US" altLang="ko-KR" sz="1200" dirty="0">
                <a:solidFill>
                  <a:schemeClr val="bg1">
                    <a:lumMod val="95000"/>
                  </a:schemeClr>
                </a:solidFill>
                <a:latin typeface="Candara" panose="020E0502030303020204" pitchFamily="34" charset="0"/>
              </a:rPr>
              <a:t>1</a:t>
            </a:r>
            <a:r>
              <a:rPr lang="ko-KR" altLang="en-US" sz="1200" dirty="0">
                <a:solidFill>
                  <a:schemeClr val="bg1">
                    <a:lumMod val="95000"/>
                  </a:schemeClr>
                </a:solidFill>
                <a:latin typeface="Candara" panose="020E0502030303020204" pitchFamily="34" charset="0"/>
              </a:rPr>
              <a:t>해 </a:t>
            </a:r>
            <a:r>
              <a:rPr lang="en-US" altLang="ko-KR" sz="1200" dirty="0">
                <a:solidFill>
                  <a:schemeClr val="bg1">
                    <a:lumMod val="95000"/>
                  </a:schemeClr>
                </a:solidFill>
                <a:latin typeface="Candara" panose="020E0502030303020204" pitchFamily="34" charset="0"/>
              </a:rPr>
              <a:t>5900</a:t>
            </a:r>
            <a:r>
              <a:rPr lang="ko-KR" altLang="en-US" sz="1200" dirty="0">
                <a:solidFill>
                  <a:schemeClr val="bg1">
                    <a:lumMod val="95000"/>
                  </a:schemeClr>
                </a:solidFill>
                <a:latin typeface="Candara" panose="020E0502030303020204" pitchFamily="34" charset="0"/>
              </a:rPr>
              <a:t>경 가짓수의 암호를 만들어 냄</a:t>
            </a:r>
            <a:r>
              <a:rPr lang="en-US" altLang="ko-KR" sz="1200" dirty="0">
                <a:solidFill>
                  <a:schemeClr val="bg1">
                    <a:lumMod val="95000"/>
                  </a:schemeClr>
                </a:solidFill>
                <a:latin typeface="Candara" panose="020E0502030303020204" pitchFamily="34" charset="0"/>
              </a:rPr>
              <a:t>.</a:t>
            </a:r>
            <a:endParaRPr lang="en-US" sz="1200" dirty="0">
              <a:solidFill>
                <a:schemeClr val="bg1">
                  <a:lumMod val="95000"/>
                </a:schemeClr>
              </a:solidFill>
              <a:latin typeface="Candara" panose="020E0502030303020204" pitchFamily="34" charset="0"/>
            </a:endParaRPr>
          </a:p>
        </p:txBody>
      </p:sp>
      <p:sp>
        <p:nvSpPr>
          <p:cNvPr id="78" name="TextBox 77"/>
          <p:cNvSpPr txBox="1"/>
          <p:nvPr/>
        </p:nvSpPr>
        <p:spPr>
          <a:xfrm>
            <a:off x="91329" y="2260206"/>
            <a:ext cx="2433853" cy="929485"/>
          </a:xfrm>
          <a:prstGeom prst="rect">
            <a:avLst/>
          </a:prstGeom>
          <a:noFill/>
        </p:spPr>
        <p:txBody>
          <a:bodyPr wrap="square" rtlCol="0">
            <a:spAutoFit/>
          </a:bodyPr>
          <a:lstStyle/>
          <a:p>
            <a:pPr defTabSz="1219170">
              <a:spcBef>
                <a:spcPct val="20000"/>
              </a:spcBef>
              <a:defRPr/>
            </a:pPr>
            <a:r>
              <a:rPr lang="ko-KR" altLang="en-US" sz="1600" b="1" dirty="0">
                <a:solidFill>
                  <a:srgbClr val="EF3425"/>
                </a:solidFill>
                <a:latin typeface="Candara" panose="020E0502030303020204" pitchFamily="34" charset="0"/>
              </a:rPr>
              <a:t>업적</a:t>
            </a:r>
            <a:endParaRPr lang="en-US" altLang="ko-KR" sz="1600" b="1" dirty="0">
              <a:solidFill>
                <a:srgbClr val="EF3425"/>
              </a:solidFill>
              <a:latin typeface="Candara" panose="020E0502030303020204" pitchFamily="34" charset="0"/>
            </a:endParaRPr>
          </a:p>
          <a:p>
            <a:pPr defTabSz="1219170">
              <a:spcBef>
                <a:spcPct val="20000"/>
              </a:spcBef>
              <a:defRPr/>
            </a:pPr>
            <a:r>
              <a:rPr lang="ko-KR" altLang="en-US" sz="1200" dirty="0">
                <a:solidFill>
                  <a:schemeClr val="bg1">
                    <a:lumMod val="95000"/>
                  </a:schemeClr>
                </a:solidFill>
                <a:latin typeface="Candara" panose="020E0502030303020204" pitchFamily="34" charset="0"/>
              </a:rPr>
              <a:t>영국군으로서 독일의 암호기계인 </a:t>
            </a:r>
            <a:r>
              <a:rPr lang="ko-KR" altLang="en-US" sz="1200" dirty="0" err="1">
                <a:solidFill>
                  <a:schemeClr val="bg1">
                    <a:lumMod val="95000"/>
                  </a:schemeClr>
                </a:solidFill>
                <a:latin typeface="Candara" panose="020E0502030303020204" pitchFamily="34" charset="0"/>
              </a:rPr>
              <a:t>에니그마를</a:t>
            </a:r>
            <a:r>
              <a:rPr lang="ko-KR" altLang="en-US" sz="1200" dirty="0">
                <a:solidFill>
                  <a:schemeClr val="bg1">
                    <a:lumMod val="95000"/>
                  </a:schemeClr>
                </a:solidFill>
                <a:latin typeface="Candara" panose="020E0502030303020204" pitchFamily="34" charset="0"/>
              </a:rPr>
              <a:t> 해독하는 기계인 </a:t>
            </a:r>
            <a:r>
              <a:rPr lang="en-US" altLang="ko-KR" sz="1200" dirty="0">
                <a:solidFill>
                  <a:schemeClr val="bg1">
                    <a:lumMod val="95000"/>
                  </a:schemeClr>
                </a:solidFill>
                <a:latin typeface="Candara" panose="020E0502030303020204" pitchFamily="34" charset="0"/>
              </a:rPr>
              <a:t>“</a:t>
            </a:r>
            <a:r>
              <a:rPr lang="ko-KR" altLang="en-US" sz="1200" dirty="0" err="1">
                <a:solidFill>
                  <a:schemeClr val="bg1">
                    <a:lumMod val="95000"/>
                  </a:schemeClr>
                </a:solidFill>
                <a:latin typeface="Candara" panose="020E0502030303020204" pitchFamily="34" charset="0"/>
              </a:rPr>
              <a:t>콜로서스</a:t>
            </a:r>
            <a:r>
              <a:rPr lang="en-US" altLang="ko-KR" sz="1200" dirty="0">
                <a:solidFill>
                  <a:schemeClr val="bg1">
                    <a:lumMod val="95000"/>
                  </a:schemeClr>
                </a:solidFill>
                <a:latin typeface="Candara" panose="020E0502030303020204" pitchFamily="34" charset="0"/>
              </a:rPr>
              <a:t>”</a:t>
            </a:r>
            <a:r>
              <a:rPr lang="ko-KR" altLang="en-US" sz="1200" dirty="0">
                <a:solidFill>
                  <a:schemeClr val="bg1">
                    <a:lumMod val="95000"/>
                  </a:schemeClr>
                </a:solidFill>
                <a:latin typeface="Candara" panose="020E0502030303020204" pitchFamily="34" charset="0"/>
              </a:rPr>
              <a:t>를 개발</a:t>
            </a:r>
            <a:endParaRPr lang="en-US" sz="1200" dirty="0">
              <a:solidFill>
                <a:schemeClr val="bg1">
                  <a:lumMod val="95000"/>
                </a:schemeClr>
              </a:solidFill>
              <a:latin typeface="Candara" panose="020E0502030303020204" pitchFamily="34" charset="0"/>
            </a:endParaRPr>
          </a:p>
        </p:txBody>
      </p:sp>
      <p:sp>
        <p:nvSpPr>
          <p:cNvPr id="79" name="TextBox 78"/>
          <p:cNvSpPr txBox="1"/>
          <p:nvPr/>
        </p:nvSpPr>
        <p:spPr>
          <a:xfrm>
            <a:off x="91330" y="3400261"/>
            <a:ext cx="2433853" cy="744819"/>
          </a:xfrm>
          <a:prstGeom prst="rect">
            <a:avLst/>
          </a:prstGeom>
          <a:noFill/>
        </p:spPr>
        <p:txBody>
          <a:bodyPr wrap="square" rtlCol="0">
            <a:spAutoFit/>
          </a:bodyPr>
          <a:lstStyle/>
          <a:p>
            <a:pPr defTabSz="1219170">
              <a:spcBef>
                <a:spcPct val="20000"/>
              </a:spcBef>
              <a:defRPr/>
            </a:pPr>
            <a:r>
              <a:rPr lang="ko-KR" altLang="en-US" sz="1600" b="1" dirty="0" err="1">
                <a:solidFill>
                  <a:srgbClr val="44546B"/>
                </a:solidFill>
                <a:latin typeface="Candara" panose="020E0502030303020204" pitchFamily="34" charset="0"/>
              </a:rPr>
              <a:t>콜로서스는</a:t>
            </a:r>
            <a:r>
              <a:rPr lang="en-US" altLang="ko-KR" sz="1600" b="1" dirty="0">
                <a:solidFill>
                  <a:srgbClr val="44546B"/>
                </a:solidFill>
                <a:latin typeface="Candara" panose="020E0502030303020204" pitchFamily="34" charset="0"/>
              </a:rPr>
              <a:t>…</a:t>
            </a:r>
          </a:p>
          <a:p>
            <a:pPr defTabSz="1219170">
              <a:spcBef>
                <a:spcPct val="20000"/>
              </a:spcBef>
              <a:defRPr/>
            </a:pPr>
            <a:r>
              <a:rPr lang="ko-KR" altLang="en-US" sz="1200" dirty="0">
                <a:solidFill>
                  <a:schemeClr val="bg1">
                    <a:lumMod val="95000"/>
                  </a:schemeClr>
                </a:solidFill>
                <a:latin typeface="Candara" panose="020E0502030303020204" pitchFamily="34" charset="0"/>
              </a:rPr>
              <a:t>전쟁을 </a:t>
            </a:r>
            <a:r>
              <a:rPr lang="en-US" altLang="ko-KR" sz="1200" dirty="0">
                <a:solidFill>
                  <a:schemeClr val="bg1">
                    <a:lumMod val="95000"/>
                  </a:schemeClr>
                </a:solidFill>
                <a:latin typeface="Candara" panose="020E0502030303020204" pitchFamily="34" charset="0"/>
              </a:rPr>
              <a:t>2</a:t>
            </a:r>
            <a:r>
              <a:rPr lang="ko-KR" altLang="en-US" sz="1200" dirty="0">
                <a:solidFill>
                  <a:schemeClr val="bg1">
                    <a:lumMod val="95000"/>
                  </a:schemeClr>
                </a:solidFill>
                <a:latin typeface="Candara" panose="020E0502030303020204" pitchFamily="34" charset="0"/>
              </a:rPr>
              <a:t>년 앞 당겨 끝내는데 공헌해 </a:t>
            </a:r>
            <a:r>
              <a:rPr lang="en-US" altLang="ko-KR" sz="1200" dirty="0">
                <a:solidFill>
                  <a:schemeClr val="bg1">
                    <a:lumMod val="95000"/>
                  </a:schemeClr>
                </a:solidFill>
                <a:latin typeface="Candara" panose="020E0502030303020204" pitchFamily="34" charset="0"/>
              </a:rPr>
              <a:t>1400</a:t>
            </a:r>
            <a:r>
              <a:rPr lang="ko-KR" altLang="en-US" sz="1200" dirty="0">
                <a:solidFill>
                  <a:schemeClr val="bg1">
                    <a:lumMod val="95000"/>
                  </a:schemeClr>
                </a:solidFill>
                <a:latin typeface="Candara" panose="020E0502030303020204" pitchFamily="34" charset="0"/>
              </a:rPr>
              <a:t>만 명의 목숨을 구함</a:t>
            </a:r>
            <a:r>
              <a:rPr lang="en-US" altLang="ko-KR" sz="1200" dirty="0">
                <a:solidFill>
                  <a:schemeClr val="bg1">
                    <a:lumMod val="95000"/>
                  </a:schemeClr>
                </a:solidFill>
                <a:latin typeface="Candara" panose="020E0502030303020204" pitchFamily="34" charset="0"/>
              </a:rPr>
              <a:t>.</a:t>
            </a:r>
            <a:endParaRPr lang="en-US" sz="1200" dirty="0">
              <a:solidFill>
                <a:schemeClr val="bg1">
                  <a:lumMod val="95000"/>
                </a:schemeClr>
              </a:solidFill>
              <a:latin typeface="Candara" panose="020E0502030303020204" pitchFamily="34" charset="0"/>
            </a:endParaRPr>
          </a:p>
        </p:txBody>
      </p:sp>
      <p:pic>
        <p:nvPicPr>
          <p:cNvPr id="81" name="Picture 80"/>
          <p:cNvPicPr>
            <a:picLocks noChangeAspect="1"/>
          </p:cNvPicPr>
          <p:nvPr/>
        </p:nvPicPr>
        <p:blipFill>
          <a:blip r:embed="rId3"/>
          <a:stretch>
            <a:fillRect/>
          </a:stretch>
        </p:blipFill>
        <p:spPr>
          <a:xfrm>
            <a:off x="2703543" y="3733801"/>
            <a:ext cx="408467" cy="396274"/>
          </a:xfrm>
          <a:prstGeom prst="rect">
            <a:avLst/>
          </a:prstGeom>
          <a:effectLst>
            <a:outerShdw blurRad="50800" dist="38100" dir="2700000" algn="tl" rotWithShape="0">
              <a:prstClr val="black">
                <a:alpha val="40000"/>
              </a:prstClr>
            </a:outerShdw>
          </a:effectLst>
        </p:spPr>
      </p:pic>
      <p:pic>
        <p:nvPicPr>
          <p:cNvPr id="82" name="Picture 81"/>
          <p:cNvPicPr>
            <a:picLocks noChangeAspect="1"/>
          </p:cNvPicPr>
          <p:nvPr/>
        </p:nvPicPr>
        <p:blipFill>
          <a:blip r:embed="rId4"/>
          <a:stretch>
            <a:fillRect/>
          </a:stretch>
        </p:blipFill>
        <p:spPr>
          <a:xfrm>
            <a:off x="9063620" y="2651716"/>
            <a:ext cx="396274" cy="396274"/>
          </a:xfrm>
          <a:prstGeom prst="rect">
            <a:avLst/>
          </a:prstGeom>
          <a:effectLst>
            <a:outerShdw blurRad="50800" dist="38100" dir="2700000" algn="tl" rotWithShape="0">
              <a:prstClr val="black">
                <a:alpha val="40000"/>
              </a:prstClr>
            </a:outerShdw>
          </a:effectLst>
        </p:spPr>
      </p:pic>
      <p:pic>
        <p:nvPicPr>
          <p:cNvPr id="86" name="Picture 85"/>
          <p:cNvPicPr>
            <a:picLocks noChangeAspect="1"/>
          </p:cNvPicPr>
          <p:nvPr/>
        </p:nvPicPr>
        <p:blipFill>
          <a:blip r:embed="rId5"/>
          <a:stretch>
            <a:fillRect/>
          </a:stretch>
        </p:blipFill>
        <p:spPr>
          <a:xfrm>
            <a:off x="2714646" y="2621253"/>
            <a:ext cx="387928" cy="457200"/>
          </a:xfrm>
          <a:prstGeom prst="rect">
            <a:avLst/>
          </a:prstGeom>
          <a:effectLst>
            <a:outerShdw blurRad="50800" dist="38100" dir="2700000" algn="tl" rotWithShape="0">
              <a:prstClr val="black">
                <a:alpha val="40000"/>
              </a:prstClr>
            </a:outerShdw>
          </a:effectLst>
        </p:spPr>
      </p:pic>
      <p:pic>
        <p:nvPicPr>
          <p:cNvPr id="6" name="그림 개체 틀 5">
            <a:extLst>
              <a:ext uri="{FF2B5EF4-FFF2-40B4-BE49-F238E27FC236}">
                <a16:creationId xmlns:a16="http://schemas.microsoft.com/office/drawing/2014/main" id="{A8DB4EA4-41E2-4608-AF9A-F25F51551975}"/>
              </a:ext>
            </a:extLst>
          </p:cNvPr>
          <p:cNvPicPr>
            <a:picLocks noGrp="1" noChangeAspect="1"/>
          </p:cNvPicPr>
          <p:nvPr>
            <p:ph type="pic" sz="quarter" idx="44"/>
          </p:nvPr>
        </p:nvPicPr>
        <p:blipFill>
          <a:blip r:embed="rId6">
            <a:extLst>
              <a:ext uri="{28A0092B-C50C-407E-A947-70E740481C1C}">
                <a14:useLocalDpi xmlns:a14="http://schemas.microsoft.com/office/drawing/2010/main" val="0"/>
              </a:ext>
            </a:extLst>
          </a:blip>
          <a:srcRect l="12670" r="12670"/>
          <a:stretch>
            <a:fillRect/>
          </a:stretch>
        </p:blipFill>
        <p:spPr/>
      </p:pic>
    </p:spTree>
    <p:extLst>
      <p:ext uri="{BB962C8B-B14F-4D97-AF65-F5344CB8AC3E}">
        <p14:creationId xmlns:p14="http://schemas.microsoft.com/office/powerpoint/2010/main" val="382332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750"/>
                                        <p:tgtEl>
                                          <p:spTgt spid="72"/>
                                        </p:tgtEl>
                                      </p:cBhvr>
                                    </p:animEffect>
                                  </p:childTnLst>
                                </p:cTn>
                              </p:par>
                            </p:childTnLst>
                          </p:cTn>
                        </p:par>
                        <p:par>
                          <p:cTn id="8" fill="hold">
                            <p:stCondLst>
                              <p:cond delay="750"/>
                            </p:stCondLst>
                            <p:childTnLst>
                              <p:par>
                                <p:cTn id="9" presetID="18" presetClass="entr" presetSubtype="9"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strips(upLeft)">
                                      <p:cBhvr>
                                        <p:cTn id="11" dur="500"/>
                                        <p:tgtEl>
                                          <p:spTgt spid="20"/>
                                        </p:tgtEl>
                                      </p:cBhvr>
                                    </p:animEffect>
                                  </p:childTnLst>
                                </p:cTn>
                              </p:par>
                            </p:childTnLst>
                          </p:cTn>
                        </p:par>
                        <p:par>
                          <p:cTn id="12" fill="hold">
                            <p:stCondLst>
                              <p:cond delay="1250"/>
                            </p:stCondLst>
                            <p:childTnLst>
                              <p:par>
                                <p:cTn id="13" presetID="53" presetClass="entr" presetSubtype="16"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 calcmode="lin" valueType="num">
                                      <p:cBhvr>
                                        <p:cTn id="15" dur="500" fill="hold"/>
                                        <p:tgtEl>
                                          <p:spTgt spid="86"/>
                                        </p:tgtEl>
                                        <p:attrNameLst>
                                          <p:attrName>ppt_w</p:attrName>
                                        </p:attrNameLst>
                                      </p:cBhvr>
                                      <p:tavLst>
                                        <p:tav tm="0">
                                          <p:val>
                                            <p:fltVal val="0"/>
                                          </p:val>
                                        </p:tav>
                                        <p:tav tm="100000">
                                          <p:val>
                                            <p:strVal val="#ppt_w"/>
                                          </p:val>
                                        </p:tav>
                                      </p:tavLst>
                                    </p:anim>
                                    <p:anim calcmode="lin" valueType="num">
                                      <p:cBhvr>
                                        <p:cTn id="16" dur="500" fill="hold"/>
                                        <p:tgtEl>
                                          <p:spTgt spid="86"/>
                                        </p:tgtEl>
                                        <p:attrNameLst>
                                          <p:attrName>ppt_h</p:attrName>
                                        </p:attrNameLst>
                                      </p:cBhvr>
                                      <p:tavLst>
                                        <p:tav tm="0">
                                          <p:val>
                                            <p:fltVal val="0"/>
                                          </p:val>
                                        </p:tav>
                                        <p:tav tm="100000">
                                          <p:val>
                                            <p:strVal val="#ppt_h"/>
                                          </p:val>
                                        </p:tav>
                                      </p:tavLst>
                                    </p:anim>
                                    <p:animEffect transition="in" filter="fade">
                                      <p:cBhvr>
                                        <p:cTn id="17" dur="500"/>
                                        <p:tgtEl>
                                          <p:spTgt spid="86"/>
                                        </p:tgtEl>
                                      </p:cBhvr>
                                    </p:animEffect>
                                  </p:childTnLst>
                                </p:cTn>
                              </p:par>
                            </p:childTnLst>
                          </p:cTn>
                        </p:par>
                        <p:par>
                          <p:cTn id="18" fill="hold">
                            <p:stCondLst>
                              <p:cond delay="1750"/>
                            </p:stCondLst>
                            <p:childTnLst>
                              <p:par>
                                <p:cTn id="19" presetID="53" presetClass="entr" presetSubtype="528" fill="hold" grpId="0" nodeType="afterEffect">
                                  <p:stCondLst>
                                    <p:cond delay="0"/>
                                  </p:stCondLst>
                                  <p:childTnLst>
                                    <p:set>
                                      <p:cBhvr>
                                        <p:cTn id="20" dur="1" fill="hold">
                                          <p:stCondLst>
                                            <p:cond delay="0"/>
                                          </p:stCondLst>
                                        </p:cTn>
                                        <p:tgtEl>
                                          <p:spTgt spid="78"/>
                                        </p:tgtEl>
                                        <p:attrNameLst>
                                          <p:attrName>style.visibility</p:attrName>
                                        </p:attrNameLst>
                                      </p:cBhvr>
                                      <p:to>
                                        <p:strVal val="visible"/>
                                      </p:to>
                                    </p:set>
                                    <p:anim calcmode="lin" valueType="num">
                                      <p:cBhvr>
                                        <p:cTn id="21" dur="500" fill="hold"/>
                                        <p:tgtEl>
                                          <p:spTgt spid="78"/>
                                        </p:tgtEl>
                                        <p:attrNameLst>
                                          <p:attrName>ppt_w</p:attrName>
                                        </p:attrNameLst>
                                      </p:cBhvr>
                                      <p:tavLst>
                                        <p:tav tm="0">
                                          <p:val>
                                            <p:fltVal val="0"/>
                                          </p:val>
                                        </p:tav>
                                        <p:tav tm="100000">
                                          <p:val>
                                            <p:strVal val="#ppt_w"/>
                                          </p:val>
                                        </p:tav>
                                      </p:tavLst>
                                    </p:anim>
                                    <p:anim calcmode="lin" valueType="num">
                                      <p:cBhvr>
                                        <p:cTn id="22" dur="500" fill="hold"/>
                                        <p:tgtEl>
                                          <p:spTgt spid="78"/>
                                        </p:tgtEl>
                                        <p:attrNameLst>
                                          <p:attrName>ppt_h</p:attrName>
                                        </p:attrNameLst>
                                      </p:cBhvr>
                                      <p:tavLst>
                                        <p:tav tm="0">
                                          <p:val>
                                            <p:fltVal val="0"/>
                                          </p:val>
                                        </p:tav>
                                        <p:tav tm="100000">
                                          <p:val>
                                            <p:strVal val="#ppt_h"/>
                                          </p:val>
                                        </p:tav>
                                      </p:tavLst>
                                    </p:anim>
                                    <p:animEffect transition="in" filter="fade">
                                      <p:cBhvr>
                                        <p:cTn id="23" dur="500"/>
                                        <p:tgtEl>
                                          <p:spTgt spid="78"/>
                                        </p:tgtEl>
                                      </p:cBhvr>
                                    </p:animEffect>
                                    <p:anim calcmode="lin" valueType="num">
                                      <p:cBhvr>
                                        <p:cTn id="24" dur="500" fill="hold"/>
                                        <p:tgtEl>
                                          <p:spTgt spid="78"/>
                                        </p:tgtEl>
                                        <p:attrNameLst>
                                          <p:attrName>ppt_x</p:attrName>
                                        </p:attrNameLst>
                                      </p:cBhvr>
                                      <p:tavLst>
                                        <p:tav tm="0">
                                          <p:val>
                                            <p:fltVal val="0.5"/>
                                          </p:val>
                                        </p:tav>
                                        <p:tav tm="100000">
                                          <p:val>
                                            <p:strVal val="#ppt_x"/>
                                          </p:val>
                                        </p:tav>
                                      </p:tavLst>
                                    </p:anim>
                                    <p:anim calcmode="lin" valueType="num">
                                      <p:cBhvr>
                                        <p:cTn id="25" dur="500" fill="hold"/>
                                        <p:tgtEl>
                                          <p:spTgt spid="78"/>
                                        </p:tgtEl>
                                        <p:attrNameLst>
                                          <p:attrName>ppt_y</p:attrName>
                                        </p:attrNameLst>
                                      </p:cBhvr>
                                      <p:tavLst>
                                        <p:tav tm="0">
                                          <p:val>
                                            <p:fltVal val="0.5"/>
                                          </p:val>
                                        </p:tav>
                                        <p:tav tm="100000">
                                          <p:val>
                                            <p:strVal val="#ppt_y"/>
                                          </p:val>
                                        </p:tav>
                                      </p:tavLst>
                                    </p:anim>
                                  </p:childTnLst>
                                </p:cTn>
                              </p:par>
                            </p:childTnLst>
                          </p:cTn>
                        </p:par>
                        <p:par>
                          <p:cTn id="26" fill="hold">
                            <p:stCondLst>
                              <p:cond delay="2250"/>
                            </p:stCondLst>
                            <p:childTnLst>
                              <p:par>
                                <p:cTn id="27" presetID="18" presetClass="entr" presetSubtype="3"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strips(upRight)">
                                      <p:cBhvr>
                                        <p:cTn id="29" dur="500"/>
                                        <p:tgtEl>
                                          <p:spTgt spid="5"/>
                                        </p:tgtEl>
                                      </p:cBhvr>
                                    </p:animEffect>
                                  </p:childTnLst>
                                </p:cTn>
                              </p:par>
                            </p:childTnLst>
                          </p:cTn>
                        </p:par>
                        <p:par>
                          <p:cTn id="30" fill="hold">
                            <p:stCondLst>
                              <p:cond delay="2750"/>
                            </p:stCondLst>
                            <p:childTnLst>
                              <p:par>
                                <p:cTn id="31" presetID="53" presetClass="entr" presetSubtype="16" fill="hold" nodeType="after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p:cTn id="33" dur="500" fill="hold"/>
                                        <p:tgtEl>
                                          <p:spTgt spid="82"/>
                                        </p:tgtEl>
                                        <p:attrNameLst>
                                          <p:attrName>ppt_w</p:attrName>
                                        </p:attrNameLst>
                                      </p:cBhvr>
                                      <p:tavLst>
                                        <p:tav tm="0">
                                          <p:val>
                                            <p:fltVal val="0"/>
                                          </p:val>
                                        </p:tav>
                                        <p:tav tm="100000">
                                          <p:val>
                                            <p:strVal val="#ppt_w"/>
                                          </p:val>
                                        </p:tav>
                                      </p:tavLst>
                                    </p:anim>
                                    <p:anim calcmode="lin" valueType="num">
                                      <p:cBhvr>
                                        <p:cTn id="34" dur="500" fill="hold"/>
                                        <p:tgtEl>
                                          <p:spTgt spid="82"/>
                                        </p:tgtEl>
                                        <p:attrNameLst>
                                          <p:attrName>ppt_h</p:attrName>
                                        </p:attrNameLst>
                                      </p:cBhvr>
                                      <p:tavLst>
                                        <p:tav tm="0">
                                          <p:val>
                                            <p:fltVal val="0"/>
                                          </p:val>
                                        </p:tav>
                                        <p:tav tm="100000">
                                          <p:val>
                                            <p:strVal val="#ppt_h"/>
                                          </p:val>
                                        </p:tav>
                                      </p:tavLst>
                                    </p:anim>
                                    <p:animEffect transition="in" filter="fade">
                                      <p:cBhvr>
                                        <p:cTn id="35" dur="500"/>
                                        <p:tgtEl>
                                          <p:spTgt spid="82"/>
                                        </p:tgtEl>
                                      </p:cBhvr>
                                    </p:animEffect>
                                  </p:childTnLst>
                                </p:cTn>
                              </p:par>
                            </p:childTnLst>
                          </p:cTn>
                        </p:par>
                        <p:par>
                          <p:cTn id="36" fill="hold">
                            <p:stCondLst>
                              <p:cond delay="3250"/>
                            </p:stCondLst>
                            <p:childTnLst>
                              <p:par>
                                <p:cTn id="37" presetID="53" presetClass="entr" presetSubtype="52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fltVal val="0"/>
                                          </p:val>
                                        </p:tav>
                                        <p:tav tm="100000">
                                          <p:val>
                                            <p:strVal val="#ppt_h"/>
                                          </p:val>
                                        </p:tav>
                                      </p:tavLst>
                                    </p:anim>
                                    <p:animEffect transition="in" filter="fade">
                                      <p:cBhvr>
                                        <p:cTn id="41" dur="500"/>
                                        <p:tgtEl>
                                          <p:spTgt spid="75"/>
                                        </p:tgtEl>
                                      </p:cBhvr>
                                    </p:animEffect>
                                    <p:anim calcmode="lin" valueType="num">
                                      <p:cBhvr>
                                        <p:cTn id="42" dur="500" fill="hold"/>
                                        <p:tgtEl>
                                          <p:spTgt spid="75"/>
                                        </p:tgtEl>
                                        <p:attrNameLst>
                                          <p:attrName>ppt_x</p:attrName>
                                        </p:attrNameLst>
                                      </p:cBhvr>
                                      <p:tavLst>
                                        <p:tav tm="0">
                                          <p:val>
                                            <p:fltVal val="0.5"/>
                                          </p:val>
                                        </p:tav>
                                        <p:tav tm="100000">
                                          <p:val>
                                            <p:strVal val="#ppt_x"/>
                                          </p:val>
                                        </p:tav>
                                      </p:tavLst>
                                    </p:anim>
                                    <p:anim calcmode="lin" valueType="num">
                                      <p:cBhvr>
                                        <p:cTn id="43" dur="500" fill="hold"/>
                                        <p:tgtEl>
                                          <p:spTgt spid="75"/>
                                        </p:tgtEl>
                                        <p:attrNameLst>
                                          <p:attrName>ppt_y</p:attrName>
                                        </p:attrNameLst>
                                      </p:cBhvr>
                                      <p:tavLst>
                                        <p:tav tm="0">
                                          <p:val>
                                            <p:fltVal val="0.5"/>
                                          </p:val>
                                        </p:tav>
                                        <p:tav tm="100000">
                                          <p:val>
                                            <p:strVal val="#ppt_y"/>
                                          </p:val>
                                        </p:tav>
                                      </p:tavLst>
                                    </p:anim>
                                  </p:childTnLst>
                                </p:cTn>
                              </p:par>
                            </p:childTnLst>
                          </p:cTn>
                        </p:par>
                        <p:par>
                          <p:cTn id="44" fill="hold">
                            <p:stCondLst>
                              <p:cond delay="3750"/>
                            </p:stCondLst>
                            <p:childTnLst>
                              <p:par>
                                <p:cTn id="45" presetID="18" presetClass="entr" presetSubtype="9"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strips(upLeft)">
                                      <p:cBhvr>
                                        <p:cTn id="47" dur="500"/>
                                        <p:tgtEl>
                                          <p:spTgt spid="25"/>
                                        </p:tgtEl>
                                      </p:cBhvr>
                                    </p:animEffect>
                                  </p:childTnLst>
                                </p:cTn>
                              </p:par>
                            </p:childTnLst>
                          </p:cTn>
                        </p:par>
                        <p:par>
                          <p:cTn id="48" fill="hold">
                            <p:stCondLst>
                              <p:cond delay="4250"/>
                            </p:stCondLst>
                            <p:childTnLst>
                              <p:par>
                                <p:cTn id="49" presetID="53" presetClass="entr" presetSubtype="16" fill="hold" nodeType="afterEffect">
                                  <p:stCondLst>
                                    <p:cond delay="0"/>
                                  </p:stCondLst>
                                  <p:childTnLst>
                                    <p:set>
                                      <p:cBhvr>
                                        <p:cTn id="50" dur="1" fill="hold">
                                          <p:stCondLst>
                                            <p:cond delay="0"/>
                                          </p:stCondLst>
                                        </p:cTn>
                                        <p:tgtEl>
                                          <p:spTgt spid="81"/>
                                        </p:tgtEl>
                                        <p:attrNameLst>
                                          <p:attrName>style.visibility</p:attrName>
                                        </p:attrNameLst>
                                      </p:cBhvr>
                                      <p:to>
                                        <p:strVal val="visible"/>
                                      </p:to>
                                    </p:set>
                                    <p:anim calcmode="lin" valueType="num">
                                      <p:cBhvr>
                                        <p:cTn id="51" dur="500" fill="hold"/>
                                        <p:tgtEl>
                                          <p:spTgt spid="81"/>
                                        </p:tgtEl>
                                        <p:attrNameLst>
                                          <p:attrName>ppt_w</p:attrName>
                                        </p:attrNameLst>
                                      </p:cBhvr>
                                      <p:tavLst>
                                        <p:tav tm="0">
                                          <p:val>
                                            <p:fltVal val="0"/>
                                          </p:val>
                                        </p:tav>
                                        <p:tav tm="100000">
                                          <p:val>
                                            <p:strVal val="#ppt_w"/>
                                          </p:val>
                                        </p:tav>
                                      </p:tavLst>
                                    </p:anim>
                                    <p:anim calcmode="lin" valueType="num">
                                      <p:cBhvr>
                                        <p:cTn id="52" dur="500" fill="hold"/>
                                        <p:tgtEl>
                                          <p:spTgt spid="81"/>
                                        </p:tgtEl>
                                        <p:attrNameLst>
                                          <p:attrName>ppt_h</p:attrName>
                                        </p:attrNameLst>
                                      </p:cBhvr>
                                      <p:tavLst>
                                        <p:tav tm="0">
                                          <p:val>
                                            <p:fltVal val="0"/>
                                          </p:val>
                                        </p:tav>
                                        <p:tav tm="100000">
                                          <p:val>
                                            <p:strVal val="#ppt_h"/>
                                          </p:val>
                                        </p:tav>
                                      </p:tavLst>
                                    </p:anim>
                                    <p:animEffect transition="in" filter="fade">
                                      <p:cBhvr>
                                        <p:cTn id="53" dur="500"/>
                                        <p:tgtEl>
                                          <p:spTgt spid="81"/>
                                        </p:tgtEl>
                                      </p:cBhvr>
                                    </p:animEffect>
                                  </p:childTnLst>
                                </p:cTn>
                              </p:par>
                            </p:childTnLst>
                          </p:cTn>
                        </p:par>
                        <p:par>
                          <p:cTn id="54" fill="hold">
                            <p:stCondLst>
                              <p:cond delay="4750"/>
                            </p:stCondLst>
                            <p:childTnLst>
                              <p:par>
                                <p:cTn id="55" presetID="53" presetClass="entr" presetSubtype="528" fill="hold" grpId="0" nodeType="afterEffect">
                                  <p:stCondLst>
                                    <p:cond delay="0"/>
                                  </p:stCondLst>
                                  <p:childTnLst>
                                    <p:set>
                                      <p:cBhvr>
                                        <p:cTn id="56" dur="1" fill="hold">
                                          <p:stCondLst>
                                            <p:cond delay="0"/>
                                          </p:stCondLst>
                                        </p:cTn>
                                        <p:tgtEl>
                                          <p:spTgt spid="79"/>
                                        </p:tgtEl>
                                        <p:attrNameLst>
                                          <p:attrName>style.visibility</p:attrName>
                                        </p:attrNameLst>
                                      </p:cBhvr>
                                      <p:to>
                                        <p:strVal val="visible"/>
                                      </p:to>
                                    </p:set>
                                    <p:anim calcmode="lin" valueType="num">
                                      <p:cBhvr>
                                        <p:cTn id="57" dur="500" fill="hold"/>
                                        <p:tgtEl>
                                          <p:spTgt spid="79"/>
                                        </p:tgtEl>
                                        <p:attrNameLst>
                                          <p:attrName>ppt_w</p:attrName>
                                        </p:attrNameLst>
                                      </p:cBhvr>
                                      <p:tavLst>
                                        <p:tav tm="0">
                                          <p:val>
                                            <p:fltVal val="0"/>
                                          </p:val>
                                        </p:tav>
                                        <p:tav tm="100000">
                                          <p:val>
                                            <p:strVal val="#ppt_w"/>
                                          </p:val>
                                        </p:tav>
                                      </p:tavLst>
                                    </p:anim>
                                    <p:anim calcmode="lin" valueType="num">
                                      <p:cBhvr>
                                        <p:cTn id="58" dur="500" fill="hold"/>
                                        <p:tgtEl>
                                          <p:spTgt spid="79"/>
                                        </p:tgtEl>
                                        <p:attrNameLst>
                                          <p:attrName>ppt_h</p:attrName>
                                        </p:attrNameLst>
                                      </p:cBhvr>
                                      <p:tavLst>
                                        <p:tav tm="0">
                                          <p:val>
                                            <p:fltVal val="0"/>
                                          </p:val>
                                        </p:tav>
                                        <p:tav tm="100000">
                                          <p:val>
                                            <p:strVal val="#ppt_h"/>
                                          </p:val>
                                        </p:tav>
                                      </p:tavLst>
                                    </p:anim>
                                    <p:animEffect transition="in" filter="fade">
                                      <p:cBhvr>
                                        <p:cTn id="59" dur="500"/>
                                        <p:tgtEl>
                                          <p:spTgt spid="79"/>
                                        </p:tgtEl>
                                      </p:cBhvr>
                                    </p:animEffect>
                                    <p:anim calcmode="lin" valueType="num">
                                      <p:cBhvr>
                                        <p:cTn id="60" dur="500" fill="hold"/>
                                        <p:tgtEl>
                                          <p:spTgt spid="79"/>
                                        </p:tgtEl>
                                        <p:attrNameLst>
                                          <p:attrName>ppt_x</p:attrName>
                                        </p:attrNameLst>
                                      </p:cBhvr>
                                      <p:tavLst>
                                        <p:tav tm="0">
                                          <p:val>
                                            <p:fltVal val="0.5"/>
                                          </p:val>
                                        </p:tav>
                                        <p:tav tm="100000">
                                          <p:val>
                                            <p:strVal val="#ppt_x"/>
                                          </p:val>
                                        </p:tav>
                                      </p:tavLst>
                                    </p:anim>
                                    <p:anim calcmode="lin" valueType="num">
                                      <p:cBhvr>
                                        <p:cTn id="61" dur="500" fill="hold"/>
                                        <p:tgtEl>
                                          <p:spTgt spid="7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8" grpId="0"/>
      <p:bldP spid="7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9000" b="-19000"/>
          </a:stretch>
        </a:blip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그림 4">
            <a:extLst>
              <a:ext uri="{FF2B5EF4-FFF2-40B4-BE49-F238E27FC236}">
                <a16:creationId xmlns:a16="http://schemas.microsoft.com/office/drawing/2014/main" id="{132CBCA1-4A8E-4DCE-BAA3-69F7556A35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1559" y="1374782"/>
            <a:ext cx="6268881" cy="5156001"/>
          </a:xfrm>
          <a:prstGeom prst="rect">
            <a:avLst/>
          </a:prstGeom>
        </p:spPr>
      </p:pic>
      <p:pic>
        <p:nvPicPr>
          <p:cNvPr id="6" name="레드스패로 프레젠테이션용">
            <a:hlinkClick r:id="" action="ppaction://media"/>
            <a:extLst>
              <a:ext uri="{FF2B5EF4-FFF2-40B4-BE49-F238E27FC236}">
                <a16:creationId xmlns:a16="http://schemas.microsoft.com/office/drawing/2014/main" id="{EB9C2E78-0B12-4829-860B-2457202E352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80647" y="1589383"/>
            <a:ext cx="5830703" cy="3275582"/>
          </a:xfrm>
          <a:prstGeom prst="rect">
            <a:avLst/>
          </a:prstGeom>
        </p:spPr>
      </p:pic>
    </p:spTree>
    <p:extLst>
      <p:ext uri="{BB962C8B-B14F-4D97-AF65-F5344CB8AC3E}">
        <p14:creationId xmlns:p14="http://schemas.microsoft.com/office/powerpoint/2010/main" val="85726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p:cTn id="7"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0D5F39C4-AD27-40EB-856D-09FC2E712A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086" y="757902"/>
            <a:ext cx="8369828" cy="6883979"/>
          </a:xfrm>
          <a:prstGeom prst="rect">
            <a:avLst/>
          </a:prstGeom>
        </p:spPr>
      </p:pic>
      <p:sp>
        <p:nvSpPr>
          <p:cNvPr id="6" name="직사각형 5">
            <a:extLst>
              <a:ext uri="{FF2B5EF4-FFF2-40B4-BE49-F238E27FC236}">
                <a16:creationId xmlns:a16="http://schemas.microsoft.com/office/drawing/2014/main" id="{67F077A9-C963-4266-A810-E46007581E10}"/>
              </a:ext>
            </a:extLst>
          </p:cNvPr>
          <p:cNvSpPr/>
          <p:nvPr/>
        </p:nvSpPr>
        <p:spPr>
          <a:xfrm>
            <a:off x="2223247" y="1052968"/>
            <a:ext cx="7736541" cy="43437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EA86917-D422-4F5E-AD1C-B8F21D78B92D}"/>
              </a:ext>
            </a:extLst>
          </p:cNvPr>
          <p:cNvSpPr txBox="1"/>
          <p:nvPr/>
        </p:nvSpPr>
        <p:spPr>
          <a:xfrm>
            <a:off x="2429436" y="985454"/>
            <a:ext cx="7010400" cy="4478149"/>
          </a:xfrm>
          <a:prstGeom prst="rect">
            <a:avLst/>
          </a:prstGeom>
          <a:noFill/>
        </p:spPr>
        <p:txBody>
          <a:bodyPr wrap="square" rtlCol="0">
            <a:spAutoFit/>
          </a:bodyPr>
          <a:lstStyle/>
          <a:p>
            <a:r>
              <a:rPr lang="en-US" altLang="ko-KR" sz="1500" dirty="0">
                <a:latin typeface="Times New Roman" panose="02020603050405020304" pitchFamily="18" charset="0"/>
                <a:cs typeface="Times New Roman" panose="02020603050405020304" pitchFamily="18" charset="0"/>
              </a:rPr>
              <a:t>D AFQR F OERFP KAFK VSR OFZ KADH SFKDVS TDMM EDHR NY FSO MDQR VNK KAR KENR PRFSDSX VU DKH LERRO: "TR AVMO KARHR KENKAH KV IR HRMU-RQDORSK, KAFK FMM PRS FER LERFKRO RBNFM." D AFQR F OERFP KAFK VSR OFZ VS KAR ERO ADMMH VU XRVEXDF, KAR HVSH VU UVEPRE HMFQRH FSO KAR HVSH VU UVEPRE HMFQR VTSREH TDMM IR FIMR KV HDK OVTS KVXRKARE FK KAR KFIMR VU IEVKAREAVVO. D AFQR F OERFP KAFK VSR OFZ RQRS KAR HKFKR VU PDHHDHHDYYD, F HKFKR HTRMKREDSX TDKA KAR ARFK VU DSGNHKDLR, HTRMKREDSX TDKA KAR ARFK VU VYYERHHDVS, TDMM IR KEFSHUVEPRO DSKV FS VFHDH VU UERROVP FSO GNHKDLR. D AFQR F OERFP KAFK PZ UVNE MDKKMR LADMOERS TDMM VSR OFZ MDQR DS F SFKDVS TARER KARZ TDMM SVK IR GNOXRO IZ KAR LVMVE VU KARDE HJDS INK IZ KAR LVSKRSK VU KARDE LAFEFLKRE. D AFQR F OERFP KVOFZ! D AFQR F OERFP KAFK VSR OFZ, OVTS DS FMFIFPF, TDKA DKH QDLDVNH EFLDHKH, TDKA DKH XVQRESVE AFQDSX ADH MDYH OEDYYDSX TDKA KAR TVEOH VU "DSKREYVHDKDVS" FSO "SNMMDUDLFKDVS" -- VSR OFZ EDXAK KARER DS FMFIFPF MDKKMR IMFLJ IVZH FSO IMFLJ XDEMH TDMM IR FIMR KV GVDS AFSOH TDKA MDKKMR TADKR IVZH FSO TADKR XDEMH FH HDHKREH FSO IEVKAREH. D AFQR F OERFP KVOFZ!</a:t>
            </a:r>
            <a:endParaRPr lang="ko-KR" altLang="en-US" sz="1500" dirty="0">
              <a:latin typeface="Times New Roman" panose="02020603050405020304" pitchFamily="18" charset="0"/>
              <a:cs typeface="Times New Roman" panose="02020603050405020304" pitchFamily="18" charset="0"/>
            </a:endParaRPr>
          </a:p>
        </p:txBody>
      </p:sp>
      <p:sp>
        <p:nvSpPr>
          <p:cNvPr id="8" name="구름 7">
            <a:extLst>
              <a:ext uri="{FF2B5EF4-FFF2-40B4-BE49-F238E27FC236}">
                <a16:creationId xmlns:a16="http://schemas.microsoft.com/office/drawing/2014/main" id="{71E70CB0-D8C9-4641-A9E8-191CCAC77950}"/>
              </a:ext>
            </a:extLst>
          </p:cNvPr>
          <p:cNvSpPr/>
          <p:nvPr/>
        </p:nvSpPr>
        <p:spPr>
          <a:xfrm>
            <a:off x="6480566" y="1461247"/>
            <a:ext cx="4805082" cy="3182471"/>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ko-KR" altLang="en-US" sz="3500" dirty="0"/>
              <a:t>마틴루터킹의 연설문 </a:t>
            </a:r>
            <a:r>
              <a:rPr lang="en-US" altLang="ko-KR" sz="3500" dirty="0"/>
              <a:t>???</a:t>
            </a:r>
            <a:endParaRPr lang="ko-KR" altLang="en-US" sz="3500" dirty="0"/>
          </a:p>
        </p:txBody>
      </p:sp>
      <p:pic>
        <p:nvPicPr>
          <p:cNvPr id="9" name="그림 8">
            <a:extLst>
              <a:ext uri="{FF2B5EF4-FFF2-40B4-BE49-F238E27FC236}">
                <a16:creationId xmlns:a16="http://schemas.microsoft.com/office/drawing/2014/main" id="{97C7B49F-00BF-49FC-AF02-B7849119A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537" y="1700646"/>
            <a:ext cx="5333587" cy="3047764"/>
          </a:xfrm>
          <a:prstGeom prst="rect">
            <a:avLst/>
          </a:prstGeom>
        </p:spPr>
      </p:pic>
    </p:spTree>
    <p:extLst>
      <p:ext uri="{BB962C8B-B14F-4D97-AF65-F5344CB8AC3E}">
        <p14:creationId xmlns:p14="http://schemas.microsoft.com/office/powerpoint/2010/main" val="315570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AC5F930-3330-4C6A-80FC-53433D3A9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152" y="875283"/>
            <a:ext cx="3083696" cy="2943528"/>
          </a:xfrm>
          <a:prstGeom prst="rect">
            <a:avLst/>
          </a:prstGeom>
        </p:spPr>
      </p:pic>
      <p:sp>
        <p:nvSpPr>
          <p:cNvPr id="8" name="직사각형 7">
            <a:extLst>
              <a:ext uri="{FF2B5EF4-FFF2-40B4-BE49-F238E27FC236}">
                <a16:creationId xmlns:a16="http://schemas.microsoft.com/office/drawing/2014/main" id="{CF2753A2-5C4B-4C66-B563-9368A1E32E9A}"/>
              </a:ext>
            </a:extLst>
          </p:cNvPr>
          <p:cNvSpPr/>
          <p:nvPr/>
        </p:nvSpPr>
        <p:spPr>
          <a:xfrm>
            <a:off x="0" y="0"/>
            <a:ext cx="2121763" cy="141155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3500" b="1" dirty="0"/>
              <a:t>모듈로</a:t>
            </a:r>
          </a:p>
        </p:txBody>
      </p:sp>
      <p:sp>
        <p:nvSpPr>
          <p:cNvPr id="9" name="Text Box 10">
            <a:extLst>
              <a:ext uri="{FF2B5EF4-FFF2-40B4-BE49-F238E27FC236}">
                <a16:creationId xmlns:a16="http://schemas.microsoft.com/office/drawing/2014/main" id="{1BA9F71F-C70D-40C0-A01F-736F9C10D8A0}"/>
              </a:ext>
            </a:extLst>
          </p:cNvPr>
          <p:cNvSpPr txBox="1">
            <a:spLocks noChangeArrowheads="1"/>
          </p:cNvSpPr>
          <p:nvPr/>
        </p:nvSpPr>
        <p:spPr bwMode="auto">
          <a:xfrm>
            <a:off x="5102791" y="5055869"/>
            <a:ext cx="2405451" cy="523220"/>
          </a:xfrm>
          <a:prstGeom prst="rect">
            <a:avLst/>
          </a:prstGeom>
          <a:noFill/>
          <a:ln w="9525">
            <a:noFill/>
            <a:miter lim="800000"/>
            <a:headEnd/>
            <a:tailEnd/>
          </a:ln>
        </p:spPr>
        <p:txBody>
          <a:bodyPr wrap="square" lIns="60960" tIns="30480" rIns="60960" bIns="30480">
            <a:spAutoFit/>
          </a:bodyPr>
          <a:lstStyle/>
          <a:p>
            <a:pPr algn="ctr"/>
            <a:r>
              <a:rPr lang="en-US" altLang="ko-KR" sz="3000" dirty="0">
                <a:solidFill>
                  <a:srgbClr val="FF0000"/>
                </a:solidFill>
              </a:rPr>
              <a:t>11 ≡ 3 (mod</a:t>
            </a:r>
            <a:r>
              <a:rPr lang="ko-KR" altLang="en-US" sz="3000" dirty="0">
                <a:solidFill>
                  <a:srgbClr val="FF0000"/>
                </a:solidFill>
              </a:rPr>
              <a:t> </a:t>
            </a:r>
            <a:r>
              <a:rPr lang="en-US" altLang="ko-KR" sz="3000" dirty="0">
                <a:solidFill>
                  <a:srgbClr val="FF0000"/>
                </a:solidFill>
              </a:rPr>
              <a:t>4)</a:t>
            </a:r>
            <a:endParaRPr lang="ko-KR" altLang="en-US" sz="3000" dirty="0">
              <a:solidFill>
                <a:srgbClr val="FF0000"/>
              </a:solidFill>
            </a:endParaRPr>
          </a:p>
        </p:txBody>
      </p:sp>
      <p:grpSp>
        <p:nvGrpSpPr>
          <p:cNvPr id="10" name="Group 10">
            <a:extLst>
              <a:ext uri="{FF2B5EF4-FFF2-40B4-BE49-F238E27FC236}">
                <a16:creationId xmlns:a16="http://schemas.microsoft.com/office/drawing/2014/main" id="{330A71E6-DEA5-418D-A331-AF3D76BA3E52}"/>
              </a:ext>
            </a:extLst>
          </p:cNvPr>
          <p:cNvGrpSpPr/>
          <p:nvPr/>
        </p:nvGrpSpPr>
        <p:grpSpPr>
          <a:xfrm>
            <a:off x="4554152" y="5059506"/>
            <a:ext cx="548640" cy="548640"/>
            <a:chOff x="8093534" y="1164886"/>
            <a:chExt cx="548640" cy="548640"/>
          </a:xfrm>
        </p:grpSpPr>
        <p:sp>
          <p:nvSpPr>
            <p:cNvPr id="11" name="Oval 11">
              <a:extLst>
                <a:ext uri="{FF2B5EF4-FFF2-40B4-BE49-F238E27FC236}">
                  <a16:creationId xmlns:a16="http://schemas.microsoft.com/office/drawing/2014/main" id="{F88FD6F4-7B3A-4B46-BE36-E3F01EA9C797}"/>
                </a:ext>
              </a:extLst>
            </p:cNvPr>
            <p:cNvSpPr>
              <a:spLocks noChangeAspect="1"/>
            </p:cNvSpPr>
            <p:nvPr/>
          </p:nvSpPr>
          <p:spPr>
            <a:xfrm>
              <a:off x="8093534" y="1164886"/>
              <a:ext cx="548640" cy="548640"/>
            </a:xfrm>
            <a:prstGeom prst="ellipse">
              <a:avLst/>
            </a:prstGeom>
            <a:solidFill>
              <a:srgbClr val="EF3425"/>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12" name="Freeform 23">
              <a:extLst>
                <a:ext uri="{FF2B5EF4-FFF2-40B4-BE49-F238E27FC236}">
                  <a16:creationId xmlns:a16="http://schemas.microsoft.com/office/drawing/2014/main" id="{29F042E4-1DC8-4C1D-9A3A-5B8ED4F037BE}"/>
                </a:ext>
              </a:extLst>
            </p:cNvPr>
            <p:cNvSpPr>
              <a:spLocks noChangeArrowheads="1"/>
            </p:cNvSpPr>
            <p:nvPr/>
          </p:nvSpPr>
          <p:spPr bwMode="auto">
            <a:xfrm>
              <a:off x="8237238" y="1316084"/>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FFFF"/>
            </a:solidFill>
            <a:ln>
              <a:noFill/>
            </a:ln>
            <a:effectLst/>
          </p:spPr>
          <p:txBody>
            <a:bodyPr wrap="none" anchor="ctr"/>
            <a:lstStyle/>
            <a:p>
              <a:endParaRPr lang="en-US"/>
            </a:p>
          </p:txBody>
        </p:sp>
      </p:grpSp>
    </p:spTree>
    <p:extLst>
      <p:ext uri="{BB962C8B-B14F-4D97-AF65-F5344CB8AC3E}">
        <p14:creationId xmlns:p14="http://schemas.microsoft.com/office/powerpoint/2010/main" val="325923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ppt_x</p:attrName>
                                        </p:attrNameLst>
                                      </p:cBhvr>
                                      <p:tavLst>
                                        <p:tav tm="0">
                                          <p:val>
                                            <p:fltVal val="0.5"/>
                                          </p:val>
                                        </p:tav>
                                        <p:tav tm="100000">
                                          <p:val>
                                            <p:strVal val="#ppt_x"/>
                                          </p:val>
                                        </p:tav>
                                      </p:tavLst>
                                    </p:anim>
                                    <p:anim calcmode="lin" valueType="num">
                                      <p:cBhvr>
                                        <p:cTn id="10" dur="500" fill="hold"/>
                                        <p:tgtEl>
                                          <p:spTgt spid="10"/>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7300770-15D3-48B8-94F5-DEDCD98AE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095" y="2171857"/>
            <a:ext cx="8723809" cy="2514286"/>
          </a:xfrm>
          <a:prstGeom prst="rect">
            <a:avLst/>
          </a:prstGeom>
        </p:spPr>
      </p:pic>
      <p:sp>
        <p:nvSpPr>
          <p:cNvPr id="6" name="직사각형 5">
            <a:extLst>
              <a:ext uri="{FF2B5EF4-FFF2-40B4-BE49-F238E27FC236}">
                <a16:creationId xmlns:a16="http://schemas.microsoft.com/office/drawing/2014/main" id="{6AF81C5C-8797-4CB9-AEE9-6FFAC36B6EC1}"/>
              </a:ext>
            </a:extLst>
          </p:cNvPr>
          <p:cNvSpPr/>
          <p:nvPr/>
        </p:nvSpPr>
        <p:spPr>
          <a:xfrm>
            <a:off x="0" y="0"/>
            <a:ext cx="2121763" cy="141155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3500" b="1" dirty="0" err="1"/>
              <a:t>수등치</a:t>
            </a:r>
            <a:endParaRPr lang="ko-KR" altLang="en-US" sz="3500" b="1" dirty="0"/>
          </a:p>
        </p:txBody>
      </p:sp>
      <p:sp>
        <p:nvSpPr>
          <p:cNvPr id="7" name="Text Box 10">
            <a:extLst>
              <a:ext uri="{FF2B5EF4-FFF2-40B4-BE49-F238E27FC236}">
                <a16:creationId xmlns:a16="http://schemas.microsoft.com/office/drawing/2014/main" id="{759F3078-A7EB-4107-95B6-FF8A13174033}"/>
              </a:ext>
            </a:extLst>
          </p:cNvPr>
          <p:cNvSpPr txBox="1">
            <a:spLocks noChangeArrowheads="1"/>
          </p:cNvSpPr>
          <p:nvPr/>
        </p:nvSpPr>
        <p:spPr bwMode="auto">
          <a:xfrm>
            <a:off x="2670402" y="5435136"/>
            <a:ext cx="6095999" cy="338554"/>
          </a:xfrm>
          <a:prstGeom prst="rect">
            <a:avLst/>
          </a:prstGeom>
          <a:noFill/>
          <a:ln w="9525">
            <a:noFill/>
            <a:miter lim="800000"/>
            <a:headEnd/>
            <a:tailEnd/>
          </a:ln>
        </p:spPr>
        <p:txBody>
          <a:bodyPr wrap="square" lIns="60960" tIns="30480" rIns="60960" bIns="30480">
            <a:spAutoFit/>
          </a:bodyPr>
          <a:lstStyle/>
          <a:p>
            <a:pPr defTabSz="1219170">
              <a:spcBef>
                <a:spcPct val="20000"/>
              </a:spcBef>
              <a:defRPr/>
            </a:pPr>
            <a:r>
              <a:rPr lang="ko-KR" altLang="en-US" b="1" dirty="0">
                <a:solidFill>
                  <a:srgbClr val="EF3425"/>
                </a:solidFill>
                <a:latin typeface="Candara" panose="020E0502030303020204" pitchFamily="34" charset="0"/>
              </a:rPr>
              <a:t>알파벳과 숫자를 일대일 대응하여 동일한 것으로 간주</a:t>
            </a:r>
            <a:r>
              <a:rPr lang="en-US" altLang="ko-KR" b="1" dirty="0">
                <a:solidFill>
                  <a:srgbClr val="EF3425"/>
                </a:solidFill>
                <a:latin typeface="Candara" panose="020E0502030303020204" pitchFamily="34" charset="0"/>
              </a:rPr>
              <a:t>.</a:t>
            </a:r>
            <a:endParaRPr lang="en-US" sz="1400" dirty="0">
              <a:solidFill>
                <a:schemeClr val="bg1">
                  <a:lumMod val="85000"/>
                </a:schemeClr>
              </a:solidFill>
              <a:latin typeface="Candara" panose="020E0502030303020204" pitchFamily="34" charset="0"/>
            </a:endParaRPr>
          </a:p>
        </p:txBody>
      </p:sp>
      <p:grpSp>
        <p:nvGrpSpPr>
          <p:cNvPr id="8" name="Group 10">
            <a:extLst>
              <a:ext uri="{FF2B5EF4-FFF2-40B4-BE49-F238E27FC236}">
                <a16:creationId xmlns:a16="http://schemas.microsoft.com/office/drawing/2014/main" id="{7C829270-69C0-42D8-9F37-E7513021611A}"/>
              </a:ext>
            </a:extLst>
          </p:cNvPr>
          <p:cNvGrpSpPr/>
          <p:nvPr/>
        </p:nvGrpSpPr>
        <p:grpSpPr>
          <a:xfrm>
            <a:off x="2121763" y="5330094"/>
            <a:ext cx="548640" cy="548640"/>
            <a:chOff x="8093534" y="1164886"/>
            <a:chExt cx="548640" cy="548640"/>
          </a:xfrm>
        </p:grpSpPr>
        <p:sp>
          <p:nvSpPr>
            <p:cNvPr id="9" name="Oval 11">
              <a:extLst>
                <a:ext uri="{FF2B5EF4-FFF2-40B4-BE49-F238E27FC236}">
                  <a16:creationId xmlns:a16="http://schemas.microsoft.com/office/drawing/2014/main" id="{ACD5BDBA-B57A-472E-874D-EACAD088C6D6}"/>
                </a:ext>
              </a:extLst>
            </p:cNvPr>
            <p:cNvSpPr>
              <a:spLocks noChangeAspect="1"/>
            </p:cNvSpPr>
            <p:nvPr/>
          </p:nvSpPr>
          <p:spPr>
            <a:xfrm>
              <a:off x="8093534" y="1164886"/>
              <a:ext cx="548640" cy="548640"/>
            </a:xfrm>
            <a:prstGeom prst="ellipse">
              <a:avLst/>
            </a:prstGeom>
            <a:solidFill>
              <a:srgbClr val="EF3425"/>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p>
          </p:txBody>
        </p:sp>
        <p:sp>
          <p:nvSpPr>
            <p:cNvPr id="10" name="Freeform 23">
              <a:extLst>
                <a:ext uri="{FF2B5EF4-FFF2-40B4-BE49-F238E27FC236}">
                  <a16:creationId xmlns:a16="http://schemas.microsoft.com/office/drawing/2014/main" id="{8ED996E0-4FF0-44D0-BAE5-D1728D96844E}"/>
                </a:ext>
              </a:extLst>
            </p:cNvPr>
            <p:cNvSpPr>
              <a:spLocks noChangeArrowheads="1"/>
            </p:cNvSpPr>
            <p:nvPr/>
          </p:nvSpPr>
          <p:spPr bwMode="auto">
            <a:xfrm>
              <a:off x="8237238" y="1316084"/>
              <a:ext cx="261231" cy="246243"/>
            </a:xfrm>
            <a:custGeom>
              <a:avLst/>
              <a:gdLst>
                <a:gd name="T0" fmla="*/ 271 w 538"/>
                <a:gd name="T1" fmla="*/ 409 h 507"/>
                <a:gd name="T2" fmla="*/ 435 w 538"/>
                <a:gd name="T3" fmla="*/ 506 h 507"/>
                <a:gd name="T4" fmla="*/ 394 w 538"/>
                <a:gd name="T5" fmla="*/ 317 h 507"/>
                <a:gd name="T6" fmla="*/ 537 w 538"/>
                <a:gd name="T7" fmla="*/ 194 h 507"/>
                <a:gd name="T8" fmla="*/ 343 w 538"/>
                <a:gd name="T9" fmla="*/ 174 h 507"/>
                <a:gd name="T10" fmla="*/ 271 w 538"/>
                <a:gd name="T11" fmla="*/ 0 h 507"/>
                <a:gd name="T12" fmla="*/ 195 w 538"/>
                <a:gd name="T13" fmla="*/ 174 h 507"/>
                <a:gd name="T14" fmla="*/ 0 w 538"/>
                <a:gd name="T15" fmla="*/ 194 h 507"/>
                <a:gd name="T16" fmla="*/ 149 w 538"/>
                <a:gd name="T17" fmla="*/ 317 h 507"/>
                <a:gd name="T18" fmla="*/ 103 w 538"/>
                <a:gd name="T19" fmla="*/ 506 h 507"/>
                <a:gd name="T20" fmla="*/ 271 w 538"/>
                <a:gd name="T21" fmla="*/ 40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8" h="507">
                  <a:moveTo>
                    <a:pt x="271" y="409"/>
                  </a:moveTo>
                  <a:lnTo>
                    <a:pt x="435" y="506"/>
                  </a:lnTo>
                  <a:lnTo>
                    <a:pt x="394" y="317"/>
                  </a:lnTo>
                  <a:lnTo>
                    <a:pt x="537" y="194"/>
                  </a:lnTo>
                  <a:lnTo>
                    <a:pt x="343" y="174"/>
                  </a:lnTo>
                  <a:lnTo>
                    <a:pt x="271" y="0"/>
                  </a:lnTo>
                  <a:lnTo>
                    <a:pt x="195" y="174"/>
                  </a:lnTo>
                  <a:lnTo>
                    <a:pt x="0" y="194"/>
                  </a:lnTo>
                  <a:lnTo>
                    <a:pt x="149" y="317"/>
                  </a:lnTo>
                  <a:lnTo>
                    <a:pt x="103" y="506"/>
                  </a:lnTo>
                  <a:lnTo>
                    <a:pt x="271" y="409"/>
                  </a:lnTo>
                </a:path>
              </a:pathLst>
            </a:custGeom>
            <a:solidFill>
              <a:srgbClr val="FFFFFF"/>
            </a:solidFill>
            <a:ln>
              <a:noFill/>
            </a:ln>
            <a:effectLst/>
          </p:spPr>
          <p:txBody>
            <a:bodyPr wrap="none" anchor="ctr"/>
            <a:lstStyle/>
            <a:p>
              <a:endParaRPr lang="en-US"/>
            </a:p>
          </p:txBody>
        </p:sp>
      </p:grpSp>
    </p:spTree>
    <p:extLst>
      <p:ext uri="{BB962C8B-B14F-4D97-AF65-F5344CB8AC3E}">
        <p14:creationId xmlns:p14="http://schemas.microsoft.com/office/powerpoint/2010/main" val="19699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ppt_x</p:attrName>
                                        </p:attrNameLst>
                                      </p:cBhvr>
                                      <p:tavLst>
                                        <p:tav tm="0">
                                          <p:val>
                                            <p:fltVal val="0.5"/>
                                          </p:val>
                                        </p:tav>
                                        <p:tav tm="100000">
                                          <p:val>
                                            <p:strVal val="#ppt_x"/>
                                          </p:val>
                                        </p:tav>
                                      </p:tavLst>
                                    </p:anim>
                                    <p:anim calcmode="lin" valueType="num">
                                      <p:cBhvr>
                                        <p:cTn id="10" dur="500" fill="hold"/>
                                        <p:tgtEl>
                                          <p:spTgt spid="8"/>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7" name="TextBox 6"/>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Shifting</a:t>
            </a:r>
          </a:p>
        </p:txBody>
      </p:sp>
      <p:sp>
        <p:nvSpPr>
          <p:cNvPr id="9" name="Rectangle 8"/>
          <p:cNvSpPr/>
          <p:nvPr/>
        </p:nvSpPr>
        <p:spPr>
          <a:xfrm>
            <a:off x="1880255" y="1569156"/>
            <a:ext cx="10311745" cy="308186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0" y="1569156"/>
            <a:ext cx="2286000" cy="3081866"/>
          </a:xfrm>
          <a:custGeom>
            <a:avLst/>
            <a:gdLst>
              <a:gd name="connsiteX0" fmla="*/ 0 w 2494844"/>
              <a:gd name="connsiteY0" fmla="*/ 0 h 3081866"/>
              <a:gd name="connsiteX1" fmla="*/ 2077155 w 2494844"/>
              <a:gd name="connsiteY1" fmla="*/ 0 h 3081866"/>
              <a:gd name="connsiteX2" fmla="*/ 2077155 w 2494844"/>
              <a:gd name="connsiteY2" fmla="*/ 1286934 h 3081866"/>
              <a:gd name="connsiteX3" fmla="*/ 2494844 w 2494844"/>
              <a:gd name="connsiteY3" fmla="*/ 1540934 h 3081866"/>
              <a:gd name="connsiteX4" fmla="*/ 2077155 w 2494844"/>
              <a:gd name="connsiteY4" fmla="*/ 1794933 h 3081866"/>
              <a:gd name="connsiteX5" fmla="*/ 2077155 w 2494844"/>
              <a:gd name="connsiteY5" fmla="*/ 3081866 h 3081866"/>
              <a:gd name="connsiteX6" fmla="*/ 0 w 2494844"/>
              <a:gd name="connsiteY6" fmla="*/ 3081866 h 30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4844" h="3081866">
                <a:moveTo>
                  <a:pt x="0" y="0"/>
                </a:moveTo>
                <a:lnTo>
                  <a:pt x="2077155" y="0"/>
                </a:lnTo>
                <a:lnTo>
                  <a:pt x="2077155" y="1286934"/>
                </a:lnTo>
                <a:lnTo>
                  <a:pt x="2494844" y="1540934"/>
                </a:lnTo>
                <a:lnTo>
                  <a:pt x="2077155" y="1794933"/>
                </a:lnTo>
                <a:lnTo>
                  <a:pt x="2077155" y="3081866"/>
                </a:lnTo>
                <a:lnTo>
                  <a:pt x="0" y="3081866"/>
                </a:lnTo>
                <a:close/>
              </a:path>
            </a:pathLst>
          </a:custGeom>
          <a:solidFill>
            <a:srgbClr val="8397B1">
              <a:alpha val="85000"/>
            </a:srgb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p:cNvSpPr txBox="1">
            <a:spLocks/>
          </p:cNvSpPr>
          <p:nvPr/>
        </p:nvSpPr>
        <p:spPr>
          <a:xfrm>
            <a:off x="0" y="2440675"/>
            <a:ext cx="1880255" cy="146193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ltLang="ko-KR" sz="2000" dirty="0">
                <a:solidFill>
                  <a:srgbClr val="FF0000"/>
                </a:solidFill>
              </a:rPr>
              <a:t>C ≡ P+3 (mod 26) 0≤C≤25.</a:t>
            </a:r>
          </a:p>
          <a:p>
            <a:endParaRPr lang="en-US" altLang="ko-KR" sz="1500" dirty="0">
              <a:solidFill>
                <a:srgbClr val="FF0000"/>
              </a:solidFill>
            </a:endParaRPr>
          </a:p>
          <a:p>
            <a:r>
              <a:rPr lang="en-US" altLang="ko-KR" sz="2000" dirty="0">
                <a:solidFill>
                  <a:srgbClr val="FF0000"/>
                </a:solidFill>
              </a:rPr>
              <a:t>C: </a:t>
            </a:r>
            <a:r>
              <a:rPr lang="ko-KR" altLang="en-US" sz="2000" dirty="0">
                <a:solidFill>
                  <a:srgbClr val="FF0000"/>
                </a:solidFill>
              </a:rPr>
              <a:t>일반문자</a:t>
            </a:r>
            <a:endParaRPr lang="en-US" altLang="ko-KR" sz="2000" dirty="0">
              <a:solidFill>
                <a:srgbClr val="FF0000"/>
              </a:solidFill>
            </a:endParaRPr>
          </a:p>
          <a:p>
            <a:r>
              <a:rPr lang="en-US" altLang="ko-KR" sz="2000" dirty="0">
                <a:solidFill>
                  <a:srgbClr val="FF0000"/>
                </a:solidFill>
              </a:rPr>
              <a:t>P:</a:t>
            </a:r>
            <a:r>
              <a:rPr lang="ko-KR" altLang="en-US" sz="2000" dirty="0">
                <a:solidFill>
                  <a:srgbClr val="FF0000"/>
                </a:solidFill>
              </a:rPr>
              <a:t> 암호문자</a:t>
            </a:r>
          </a:p>
        </p:txBody>
      </p:sp>
    </p:spTree>
    <p:extLst>
      <p:ext uri="{BB962C8B-B14F-4D97-AF65-F5344CB8AC3E}">
        <p14:creationId xmlns:p14="http://schemas.microsoft.com/office/powerpoint/2010/main" val="115456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1488</TotalTime>
  <Words>1427</Words>
  <Application>Microsoft Office PowerPoint</Application>
  <PresentationFormat>와이드스크린</PresentationFormat>
  <Paragraphs>208</Paragraphs>
  <Slides>22</Slides>
  <Notes>0</Notes>
  <HiddenSlides>0</HiddenSlides>
  <MMClips>1</MMClips>
  <ScaleCrop>false</ScaleCrop>
  <HeadingPairs>
    <vt:vector size="8" baseType="variant">
      <vt:variant>
        <vt:lpstr>사용한 글꼴</vt:lpstr>
      </vt:variant>
      <vt:variant>
        <vt:i4>8</vt:i4>
      </vt:variant>
      <vt:variant>
        <vt:lpstr>테마</vt:lpstr>
      </vt:variant>
      <vt:variant>
        <vt:i4>1</vt:i4>
      </vt:variant>
      <vt:variant>
        <vt:lpstr>포함된 OLE 서버</vt:lpstr>
      </vt:variant>
      <vt:variant>
        <vt:i4>1</vt:i4>
      </vt:variant>
      <vt:variant>
        <vt:lpstr>슬라이드 제목</vt:lpstr>
      </vt:variant>
      <vt:variant>
        <vt:i4>22</vt:i4>
      </vt:variant>
    </vt:vector>
  </HeadingPairs>
  <TitlesOfParts>
    <vt:vector size="32" baseType="lpstr">
      <vt:lpstr>Estrangelo Edessa</vt:lpstr>
      <vt:lpstr>Lato</vt:lpstr>
      <vt:lpstr>맑은 고딕</vt:lpstr>
      <vt:lpstr>Arial</vt:lpstr>
      <vt:lpstr>Calibri</vt:lpstr>
      <vt:lpstr>Calibri Light</vt:lpstr>
      <vt:lpstr>Candara</vt:lpstr>
      <vt:lpstr>Times New Roman</vt:lpstr>
      <vt:lpstr>Office Theme</vt:lpstr>
      <vt:lpstr>패키지</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 Notice</dc:title>
  <dc:creator>james</dc:creator>
  <cp:lastModifiedBy>이 승재</cp:lastModifiedBy>
  <cp:revision>288</cp:revision>
  <dcterms:created xsi:type="dcterms:W3CDTF">2016-09-28T22:08:47Z</dcterms:created>
  <dcterms:modified xsi:type="dcterms:W3CDTF">2018-07-11T17:00:36Z</dcterms:modified>
</cp:coreProperties>
</file>